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353" r:id="rId2"/>
    <p:sldId id="358" r:id="rId3"/>
    <p:sldId id="370" r:id="rId4"/>
    <p:sldId id="354" r:id="rId5"/>
    <p:sldId id="355" r:id="rId6"/>
    <p:sldId id="357" r:id="rId7"/>
    <p:sldId id="263" r:id="rId8"/>
    <p:sldId id="359" r:id="rId9"/>
    <p:sldId id="360" r:id="rId10"/>
    <p:sldId id="361" r:id="rId11"/>
    <p:sldId id="362" r:id="rId12"/>
    <p:sldId id="364" r:id="rId13"/>
    <p:sldId id="365" r:id="rId14"/>
    <p:sldId id="367" r:id="rId15"/>
    <p:sldId id="366" r:id="rId16"/>
    <p:sldId id="404" r:id="rId17"/>
    <p:sldId id="375" r:id="rId18"/>
    <p:sldId id="406" r:id="rId19"/>
    <p:sldId id="407" r:id="rId20"/>
    <p:sldId id="372" r:id="rId21"/>
    <p:sldId id="373" r:id="rId22"/>
    <p:sldId id="376" r:id="rId23"/>
    <p:sldId id="377" r:id="rId24"/>
    <p:sldId id="374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9" r:id="rId41"/>
    <p:sldId id="400" r:id="rId42"/>
    <p:sldId id="401" r:id="rId43"/>
    <p:sldId id="402" r:id="rId44"/>
    <p:sldId id="416" r:id="rId45"/>
    <p:sldId id="393" r:id="rId46"/>
    <p:sldId id="394" r:id="rId47"/>
    <p:sldId id="395" r:id="rId48"/>
    <p:sldId id="396" r:id="rId49"/>
    <p:sldId id="397" r:id="rId50"/>
    <p:sldId id="398" r:id="rId51"/>
    <p:sldId id="408" r:id="rId52"/>
    <p:sldId id="409" r:id="rId53"/>
    <p:sldId id="410" r:id="rId54"/>
    <p:sldId id="411" r:id="rId55"/>
    <p:sldId id="412" r:id="rId56"/>
    <p:sldId id="413" r:id="rId57"/>
    <p:sldId id="415" r:id="rId58"/>
    <p:sldId id="414" r:id="rId5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000066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2" autoAdjust="0"/>
    <p:restoredTop sz="94624" autoAdjust="0"/>
  </p:normalViewPr>
  <p:slideViewPr>
    <p:cSldViewPr>
      <p:cViewPr varScale="1">
        <p:scale>
          <a:sx n="92" d="100"/>
          <a:sy n="92" d="100"/>
        </p:scale>
        <p:origin x="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E3299-B23B-49F4-9D34-B5A158971ABB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DCC19-13E2-414A-BE0B-921C312E11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09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9CC42-E463-4BDE-8D03-BAACA8979562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0B70E-866D-4944-9676-187849A85D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12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283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10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31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11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319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736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13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101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849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15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2895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16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90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17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34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18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088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19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00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841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20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178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21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5998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22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722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23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5331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24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5321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25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0448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2367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27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9834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28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4818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99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6317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30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7329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31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>
          <a:xfrm>
            <a:off x="750912" y="4343400"/>
            <a:ext cx="5486400" cy="4114800"/>
          </a:xfrm>
        </p:spPr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443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32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696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695528" cy="4114800"/>
          </a:xfrm>
        </p:spPr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>
                <a:solidFill>
                  <a:prstClr val="black"/>
                </a:solidFill>
              </a:rPr>
              <a:pPr/>
              <a:t>33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657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695528" cy="4114800"/>
          </a:xfrm>
        </p:spPr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>
                <a:solidFill>
                  <a:prstClr val="black"/>
                </a:solidFill>
              </a:rPr>
              <a:pPr/>
              <a:t>34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267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35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0784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0146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37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271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38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568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39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037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2649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40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6733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41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6410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42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175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43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7959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44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4469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45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7278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46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649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695528" cy="4114800"/>
          </a:xfrm>
        </p:spPr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>
                <a:solidFill>
                  <a:prstClr val="black"/>
                </a:solidFill>
              </a:rPr>
              <a:pPr/>
              <a:t>47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2052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48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635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49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60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85915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50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8884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51</a:t>
            </a:fld>
            <a:endParaRPr lang="nl-NL"/>
          </a:p>
        </p:txBody>
      </p:sp>
      <p:sp>
        <p:nvSpPr>
          <p:cNvPr id="3" name="Tijdelijke aanduiding voor notitie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535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52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2262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53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98184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54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93222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1200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55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16338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25538" y="684213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56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75147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47183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25538" y="684213"/>
            <a:ext cx="4572000" cy="3429000"/>
          </a:xfrm>
        </p:spPr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58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489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546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065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205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B70E-866D-4944-9676-187849A85DD8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65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5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243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1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>
            <a:lvl1pPr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02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000" b="1" cap="all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69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Autofit/>
          </a:bodyPr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Autofit/>
          </a:bodyPr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35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81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67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56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47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472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38F9E-8248-4CDB-9856-D6C211E53518}" type="datetimeFigureOut">
              <a:rPr lang="nl-NL" smtClean="0"/>
              <a:t>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80847-B11F-4976-ADB1-87C46C718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39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204864"/>
            <a:ext cx="5490914" cy="362082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-540568" y="799639"/>
            <a:ext cx="103691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in de leeuwenkuil</a:t>
            </a:r>
            <a:endParaRPr lang="nl-NL" sz="5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NL" sz="5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998769" y="6415301"/>
            <a:ext cx="228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 maart 2015 Urk</a:t>
            </a:r>
          </a:p>
        </p:txBody>
      </p:sp>
    </p:spTree>
    <p:extLst>
      <p:ext uri="{BB962C8B-B14F-4D97-AF65-F5344CB8AC3E}">
        <p14:creationId xmlns:p14="http://schemas.microsoft.com/office/powerpoint/2010/main" val="3198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2592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4 Toen overtrof deze Daniel de </a:t>
            </a:r>
            <a:r>
              <a:rPr lang="nl-NL" dirty="0" err="1">
                <a:solidFill>
                  <a:srgbClr val="000066"/>
                </a:solidFill>
              </a:rPr>
              <a:t>rijksbestuurders</a:t>
            </a:r>
            <a:r>
              <a:rPr lang="nl-NL" dirty="0">
                <a:solidFill>
                  <a:srgbClr val="000066"/>
                </a:solidFill>
              </a:rPr>
              <a:t> </a:t>
            </a:r>
            <a:r>
              <a:rPr lang="nl-NL" dirty="0" smtClean="0">
                <a:solidFill>
                  <a:srgbClr val="000066"/>
                </a:solidFill>
              </a:rPr>
              <a:t>en de </a:t>
            </a:r>
            <a:r>
              <a:rPr lang="nl-NL" dirty="0">
                <a:solidFill>
                  <a:srgbClr val="000066"/>
                </a:solidFill>
              </a:rPr>
              <a:t>stadhouders, doordat een uitnemende geest </a:t>
            </a:r>
            <a:r>
              <a:rPr lang="nl-NL" dirty="0" smtClean="0">
                <a:solidFill>
                  <a:srgbClr val="000066"/>
                </a:solidFill>
              </a:rPr>
              <a:t>in hem </a:t>
            </a:r>
            <a:r>
              <a:rPr lang="nl-NL" dirty="0">
                <a:solidFill>
                  <a:srgbClr val="000066"/>
                </a:solidFill>
              </a:rPr>
              <a:t>was; en de koning was van </a:t>
            </a:r>
            <a:r>
              <a:rPr lang="nl-NL" dirty="0" err="1">
                <a:solidFill>
                  <a:srgbClr val="000066"/>
                </a:solidFill>
              </a:rPr>
              <a:t>zins</a:t>
            </a:r>
            <a:r>
              <a:rPr lang="nl-NL" dirty="0">
                <a:solidFill>
                  <a:srgbClr val="000066"/>
                </a:solidFill>
              </a:rPr>
              <a:t> hem over </a:t>
            </a:r>
            <a:r>
              <a:rPr lang="nl-NL" dirty="0" smtClean="0">
                <a:solidFill>
                  <a:srgbClr val="000066"/>
                </a:solidFill>
              </a:rPr>
              <a:t>het gehele </a:t>
            </a:r>
            <a:r>
              <a:rPr lang="nl-NL" dirty="0">
                <a:solidFill>
                  <a:srgbClr val="000066"/>
                </a:solidFill>
              </a:rPr>
              <a:t>koninkrijk te stellen.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1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5 Daarop trachtten de </a:t>
            </a:r>
            <a:r>
              <a:rPr lang="nl-NL" dirty="0" err="1">
                <a:solidFill>
                  <a:srgbClr val="000066"/>
                </a:solidFill>
              </a:rPr>
              <a:t>rijksbestuurders</a:t>
            </a:r>
            <a:r>
              <a:rPr lang="nl-NL" dirty="0">
                <a:solidFill>
                  <a:srgbClr val="000066"/>
                </a:solidFill>
              </a:rPr>
              <a:t> en de </a:t>
            </a:r>
            <a:r>
              <a:rPr lang="nl-NL" dirty="0" smtClean="0">
                <a:solidFill>
                  <a:srgbClr val="000066"/>
                </a:solidFill>
              </a:rPr>
              <a:t>stadhouders een </a:t>
            </a:r>
            <a:r>
              <a:rPr lang="nl-NL" u="sng" dirty="0">
                <a:solidFill>
                  <a:srgbClr val="000066"/>
                </a:solidFill>
              </a:rPr>
              <a:t>grond voor een </a:t>
            </a:r>
            <a:r>
              <a:rPr lang="nl-NL" u="sng" dirty="0" smtClean="0">
                <a:solidFill>
                  <a:srgbClr val="000066"/>
                </a:solidFill>
              </a:rPr>
              <a:t>aanklacht</a:t>
            </a:r>
            <a:r>
              <a:rPr lang="nl-NL" dirty="0" smtClean="0">
                <a:solidFill>
                  <a:srgbClr val="000066"/>
                </a:solidFill>
              </a:rPr>
              <a:t> </a:t>
            </a:r>
            <a:r>
              <a:rPr lang="nl-NL" dirty="0">
                <a:solidFill>
                  <a:srgbClr val="000066"/>
                </a:solidFill>
              </a:rPr>
              <a:t>tegen Daniel </a:t>
            </a:r>
            <a:r>
              <a:rPr lang="nl-NL" dirty="0" smtClean="0">
                <a:solidFill>
                  <a:srgbClr val="000066"/>
                </a:solidFill>
              </a:rPr>
              <a:t>te vinden </a:t>
            </a:r>
            <a:r>
              <a:rPr lang="nl-NL" dirty="0">
                <a:solidFill>
                  <a:srgbClr val="000066"/>
                </a:solidFill>
              </a:rPr>
              <a:t>inzake het </a:t>
            </a:r>
            <a:r>
              <a:rPr lang="nl-NL" dirty="0" err="1">
                <a:solidFill>
                  <a:srgbClr val="000066"/>
                </a:solidFill>
              </a:rPr>
              <a:t>rijksbewind</a:t>
            </a:r>
            <a:r>
              <a:rPr lang="nl-NL" dirty="0">
                <a:solidFill>
                  <a:srgbClr val="000066"/>
                </a:solidFill>
              </a:rPr>
              <a:t>, maar zij </a:t>
            </a:r>
            <a:r>
              <a:rPr lang="nl-NL" dirty="0" smtClean="0">
                <a:solidFill>
                  <a:srgbClr val="000066"/>
                </a:solidFill>
              </a:rPr>
              <a:t>konden geen </a:t>
            </a:r>
            <a:r>
              <a:rPr lang="nl-NL" dirty="0">
                <a:solidFill>
                  <a:srgbClr val="000066"/>
                </a:solidFill>
              </a:rPr>
              <a:t>enkele </a:t>
            </a:r>
            <a:r>
              <a:rPr lang="nl-NL" u="sng" dirty="0">
                <a:solidFill>
                  <a:srgbClr val="000066"/>
                </a:solidFill>
              </a:rPr>
              <a:t>grond voor een aanklacht </a:t>
            </a:r>
            <a:r>
              <a:rPr lang="nl-NL" dirty="0">
                <a:solidFill>
                  <a:srgbClr val="000066"/>
                </a:solidFill>
              </a:rPr>
              <a:t>of iets </a:t>
            </a:r>
            <a:r>
              <a:rPr lang="nl-NL" dirty="0" smtClean="0">
                <a:solidFill>
                  <a:srgbClr val="000066"/>
                </a:solidFill>
              </a:rPr>
              <a:t>verkeerds vinden</a:t>
            </a:r>
            <a:r>
              <a:rPr lang="nl-NL" dirty="0">
                <a:solidFill>
                  <a:srgbClr val="000066"/>
                </a:solidFill>
              </a:rPr>
              <a:t>, omdat hij getrouw was en er </a:t>
            </a:r>
            <a:r>
              <a:rPr lang="nl-NL" dirty="0" smtClean="0">
                <a:solidFill>
                  <a:srgbClr val="000066"/>
                </a:solidFill>
              </a:rPr>
              <a:t>geen verzuim </a:t>
            </a:r>
            <a:r>
              <a:rPr lang="nl-NL" dirty="0">
                <a:solidFill>
                  <a:srgbClr val="000066"/>
                </a:solidFill>
              </a:rPr>
              <a:t>of iets verkeerds bij hem gevonden werd.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9680" y="5229200"/>
            <a:ext cx="8700792" cy="1477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SV: toen zochten de vorsten en de stadhouders </a:t>
            </a:r>
            <a:r>
              <a:rPr lang="nl-NL" sz="3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gelegenheid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 vinden, tegen Daniël.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908720"/>
            <a:ext cx="8892480" cy="201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6 En hij </a:t>
            </a:r>
            <a:r>
              <a:rPr lang="nl-NL" dirty="0" smtClean="0">
                <a:solidFill>
                  <a:srgbClr val="002060"/>
                </a:solidFill>
              </a:rPr>
              <a:t>[=Judas] stemde </a:t>
            </a:r>
            <a:r>
              <a:rPr lang="nl-NL" dirty="0">
                <a:solidFill>
                  <a:srgbClr val="002060"/>
                </a:solidFill>
              </a:rPr>
              <a:t>daarmede in en zocht een goede </a:t>
            </a:r>
            <a:r>
              <a:rPr lang="nl-NL" u="sng" dirty="0" smtClean="0">
                <a:solidFill>
                  <a:srgbClr val="002060"/>
                </a:solidFill>
              </a:rPr>
              <a:t>gelegenheid </a:t>
            </a:r>
            <a:r>
              <a:rPr lang="nl-NL" dirty="0" smtClean="0">
                <a:solidFill>
                  <a:srgbClr val="002060"/>
                </a:solidFill>
              </a:rPr>
              <a:t>om </a:t>
            </a:r>
            <a:r>
              <a:rPr lang="nl-NL" dirty="0">
                <a:solidFill>
                  <a:srgbClr val="002060"/>
                </a:solidFill>
              </a:rPr>
              <a:t>Hem, buiten de schare om, aan hen over </a:t>
            </a:r>
            <a:r>
              <a:rPr lang="nl-NL" dirty="0" smtClean="0">
                <a:solidFill>
                  <a:srgbClr val="002060"/>
                </a:solidFill>
              </a:rPr>
              <a:t>te leveren</a:t>
            </a:r>
            <a:r>
              <a:rPr lang="nl-NL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06519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smtClean="0">
                <a:solidFill>
                  <a:srgbClr val="002060"/>
                </a:solidFill>
              </a:rPr>
              <a:t>Lukas 22</a:t>
            </a:r>
            <a:endParaRPr lang="nl-NL" sz="3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6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216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6 Toen zeiden die mannen: Wij zullen tegen deze </a:t>
            </a:r>
            <a:r>
              <a:rPr lang="nl-NL" dirty="0" smtClean="0">
                <a:solidFill>
                  <a:srgbClr val="000066"/>
                </a:solidFill>
              </a:rPr>
              <a:t>Daniel geen </a:t>
            </a:r>
            <a:r>
              <a:rPr lang="nl-NL" dirty="0">
                <a:solidFill>
                  <a:srgbClr val="000066"/>
                </a:solidFill>
              </a:rPr>
              <a:t>enkele grond voor een aanklacht vinden, </a:t>
            </a:r>
            <a:r>
              <a:rPr lang="nl-NL" dirty="0" smtClean="0">
                <a:solidFill>
                  <a:srgbClr val="000066"/>
                </a:solidFill>
              </a:rPr>
              <a:t>tenzij wij </a:t>
            </a:r>
            <a:r>
              <a:rPr lang="nl-NL" dirty="0">
                <a:solidFill>
                  <a:srgbClr val="000066"/>
                </a:solidFill>
              </a:rPr>
              <a:t>iets tegen hem vinden </a:t>
            </a:r>
            <a:r>
              <a:rPr lang="nl-NL" u="sng" dirty="0">
                <a:solidFill>
                  <a:srgbClr val="000066"/>
                </a:solidFill>
              </a:rPr>
              <a:t>in de dienst</a:t>
            </a:r>
            <a:r>
              <a:rPr lang="nl-NL" dirty="0">
                <a:solidFill>
                  <a:srgbClr val="000066"/>
                </a:solidFill>
              </a:rPr>
              <a:t> van zijn God.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817"/>
            <a:ext cx="7308304" cy="20149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555776" y="3559026"/>
            <a:ext cx="568863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verordening, bevel, voorschrift</a:t>
            </a:r>
            <a:endParaRPr lang="nl-NL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3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519" y="839213"/>
            <a:ext cx="8892480" cy="201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59 De </a:t>
            </a:r>
            <a:r>
              <a:rPr lang="nl-NL" dirty="0" err="1">
                <a:solidFill>
                  <a:srgbClr val="002060"/>
                </a:solidFill>
              </a:rPr>
              <a:t>overpriesters</a:t>
            </a:r>
            <a:r>
              <a:rPr lang="nl-NL" dirty="0">
                <a:solidFill>
                  <a:srgbClr val="002060"/>
                </a:solidFill>
              </a:rPr>
              <a:t> en de gehele Raad trachtten </a:t>
            </a:r>
            <a:r>
              <a:rPr lang="nl-NL" dirty="0" smtClean="0">
                <a:solidFill>
                  <a:srgbClr val="002060"/>
                </a:solidFill>
              </a:rPr>
              <a:t>een vals </a:t>
            </a:r>
            <a:r>
              <a:rPr lang="nl-NL" dirty="0">
                <a:solidFill>
                  <a:srgbClr val="002060"/>
                </a:solidFill>
              </a:rPr>
              <a:t>getuigenis tegen Jezus te vinden om Hem </a:t>
            </a:r>
            <a:r>
              <a:rPr lang="nl-NL" dirty="0" smtClean="0">
                <a:solidFill>
                  <a:srgbClr val="002060"/>
                </a:solidFill>
              </a:rPr>
              <a:t>ter dood </a:t>
            </a:r>
            <a:r>
              <a:rPr lang="nl-NL" dirty="0">
                <a:solidFill>
                  <a:srgbClr val="002060"/>
                </a:solidFill>
              </a:rPr>
              <a:t>te brengen, maar zij vonden er </a:t>
            </a:r>
            <a:r>
              <a:rPr lang="nl-NL" dirty="0" smtClean="0">
                <a:solidFill>
                  <a:srgbClr val="002060"/>
                </a:solidFill>
              </a:rPr>
              <a:t>geen, 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06519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rgbClr val="002060"/>
                </a:solidFill>
              </a:rPr>
              <a:t>Mattheüs 26</a:t>
            </a:r>
            <a:endParaRPr lang="nl-NL" sz="3400" b="1" dirty="0">
              <a:solidFill>
                <a:srgbClr val="00206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15474" y="2708920"/>
            <a:ext cx="86049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 hoewel er vele valse getuigen optraden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15473" y="3262918"/>
            <a:ext cx="88835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 Maar ten laatste traden er twee op, die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verklaarden: Deze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heeft gezegd: Ik kan de tempel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 afbreken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binnen drie dagen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opbouwen.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0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216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7 Daarop drongen die </a:t>
            </a:r>
            <a:r>
              <a:rPr lang="nl-NL" dirty="0" err="1">
                <a:solidFill>
                  <a:srgbClr val="000066"/>
                </a:solidFill>
              </a:rPr>
              <a:t>rijksbestuurders</a:t>
            </a:r>
            <a:r>
              <a:rPr lang="nl-NL" dirty="0">
                <a:solidFill>
                  <a:srgbClr val="000066"/>
                </a:solidFill>
              </a:rPr>
              <a:t> en </a:t>
            </a:r>
            <a:r>
              <a:rPr lang="nl-NL" dirty="0" smtClean="0">
                <a:solidFill>
                  <a:srgbClr val="000066"/>
                </a:solidFill>
              </a:rPr>
              <a:t>stadhouders onstuimig </a:t>
            </a:r>
            <a:r>
              <a:rPr lang="nl-NL" dirty="0">
                <a:solidFill>
                  <a:srgbClr val="000066"/>
                </a:solidFill>
              </a:rPr>
              <a:t>bij de koning aan en zeiden </a:t>
            </a:r>
            <a:r>
              <a:rPr lang="nl-NL" dirty="0" smtClean="0">
                <a:solidFill>
                  <a:srgbClr val="000066"/>
                </a:solidFill>
              </a:rPr>
              <a:t>tot hem</a:t>
            </a:r>
            <a:r>
              <a:rPr lang="nl-NL" dirty="0">
                <a:solidFill>
                  <a:srgbClr val="000066"/>
                </a:solidFill>
              </a:rPr>
              <a:t>: O koning </a:t>
            </a:r>
            <a:r>
              <a:rPr lang="nl-NL" dirty="0" err="1">
                <a:solidFill>
                  <a:srgbClr val="000066"/>
                </a:solidFill>
              </a:rPr>
              <a:t>Darius</a:t>
            </a:r>
            <a:r>
              <a:rPr lang="nl-NL" dirty="0">
                <a:solidFill>
                  <a:srgbClr val="000066"/>
                </a:solidFill>
              </a:rPr>
              <a:t>, leef in eeuwigheid!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3176"/>
            <a:ext cx="9245339" cy="190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3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836712"/>
            <a:ext cx="8500149" cy="2448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8 Alle </a:t>
            </a:r>
            <a:r>
              <a:rPr lang="nl-NL" dirty="0" err="1">
                <a:solidFill>
                  <a:srgbClr val="000066"/>
                </a:solidFill>
              </a:rPr>
              <a:t>rijksbestuurders</a:t>
            </a:r>
            <a:r>
              <a:rPr lang="nl-NL" dirty="0">
                <a:solidFill>
                  <a:srgbClr val="000066"/>
                </a:solidFill>
              </a:rPr>
              <a:t> van het koninkrijk, </a:t>
            </a:r>
            <a:r>
              <a:rPr lang="nl-NL" dirty="0" smtClean="0">
                <a:solidFill>
                  <a:srgbClr val="000066"/>
                </a:solidFill>
              </a:rPr>
              <a:t>oversten, stadhouders</a:t>
            </a:r>
            <a:r>
              <a:rPr lang="nl-NL" dirty="0">
                <a:solidFill>
                  <a:srgbClr val="000066"/>
                </a:solidFill>
              </a:rPr>
              <a:t>, raadsheren en landvoogden </a:t>
            </a:r>
            <a:r>
              <a:rPr lang="nl-NL" dirty="0" smtClean="0">
                <a:solidFill>
                  <a:srgbClr val="000066"/>
                </a:solidFill>
              </a:rPr>
              <a:t>hebben zich </a:t>
            </a:r>
            <a:r>
              <a:rPr lang="nl-NL" dirty="0">
                <a:solidFill>
                  <a:srgbClr val="000066"/>
                </a:solidFill>
              </a:rPr>
              <a:t>beraden, dat een </a:t>
            </a:r>
            <a:r>
              <a:rPr lang="nl-NL" u="sng" dirty="0">
                <a:solidFill>
                  <a:srgbClr val="000066"/>
                </a:solidFill>
              </a:rPr>
              <a:t>koninklijk besluit</a:t>
            </a:r>
            <a:r>
              <a:rPr lang="nl-NL" dirty="0">
                <a:solidFill>
                  <a:srgbClr val="000066"/>
                </a:solidFill>
              </a:rPr>
              <a:t> behoort </a:t>
            </a:r>
            <a:r>
              <a:rPr lang="nl-NL" dirty="0" smtClean="0">
                <a:solidFill>
                  <a:srgbClr val="000066"/>
                </a:solidFill>
              </a:rPr>
              <a:t>te worden </a:t>
            </a:r>
            <a:r>
              <a:rPr lang="nl-NL" dirty="0">
                <a:solidFill>
                  <a:srgbClr val="000066"/>
                </a:solidFill>
              </a:rPr>
              <a:t>uitgevaardigd en </a:t>
            </a:r>
            <a:r>
              <a:rPr lang="nl-NL" u="sng" dirty="0">
                <a:solidFill>
                  <a:srgbClr val="000066"/>
                </a:solidFill>
              </a:rPr>
              <a:t>een verbod </a:t>
            </a:r>
            <a:r>
              <a:rPr lang="nl-NL" dirty="0">
                <a:solidFill>
                  <a:srgbClr val="000066"/>
                </a:solidFill>
              </a:rPr>
              <a:t>vastgesteld</a:t>
            </a:r>
            <a:r>
              <a:rPr lang="nl-NL" dirty="0" smtClean="0">
                <a:solidFill>
                  <a:srgbClr val="000066"/>
                </a:solidFill>
              </a:rPr>
              <a:t>,</a:t>
            </a:r>
            <a:endParaRPr lang="nl-NL" dirty="0">
              <a:solidFill>
                <a:srgbClr val="000066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042004" y="4437112"/>
            <a:ext cx="7056784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een beeld van het oude verbond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8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201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66"/>
                </a:solidFill>
              </a:rPr>
              <a:t>8 …. dat </a:t>
            </a:r>
            <a:r>
              <a:rPr lang="nl-NL" dirty="0">
                <a:solidFill>
                  <a:srgbClr val="000066"/>
                </a:solidFill>
              </a:rPr>
              <a:t>ieder die binnen dertig dagen een </a:t>
            </a:r>
            <a:r>
              <a:rPr lang="nl-NL" dirty="0" smtClean="0">
                <a:solidFill>
                  <a:srgbClr val="000066"/>
                </a:solidFill>
              </a:rPr>
              <a:t>verzoek richt </a:t>
            </a:r>
            <a:r>
              <a:rPr lang="nl-NL" dirty="0">
                <a:solidFill>
                  <a:srgbClr val="000066"/>
                </a:solidFill>
              </a:rPr>
              <a:t>tot enige god of mens behalve tot u, </a:t>
            </a:r>
            <a:r>
              <a:rPr lang="nl-NL" dirty="0" smtClean="0">
                <a:solidFill>
                  <a:srgbClr val="000066"/>
                </a:solidFill>
              </a:rPr>
              <a:t>o koning</a:t>
            </a:r>
            <a:r>
              <a:rPr lang="nl-NL" dirty="0">
                <a:solidFill>
                  <a:srgbClr val="000066"/>
                </a:solidFill>
              </a:rPr>
              <a:t>, </a:t>
            </a:r>
            <a:r>
              <a:rPr lang="nl-NL" u="sng" dirty="0">
                <a:solidFill>
                  <a:srgbClr val="000066"/>
                </a:solidFill>
              </a:rPr>
              <a:t>in de leeuwenkuil </a:t>
            </a:r>
            <a:r>
              <a:rPr lang="nl-NL" dirty="0">
                <a:solidFill>
                  <a:srgbClr val="000066"/>
                </a:solidFill>
              </a:rPr>
              <a:t>zal worden geworpen.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57192"/>
            <a:ext cx="5785916" cy="180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91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201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66"/>
                </a:solidFill>
              </a:rPr>
              <a:t>8 …. dat </a:t>
            </a:r>
            <a:r>
              <a:rPr lang="nl-NL" dirty="0">
                <a:solidFill>
                  <a:srgbClr val="000066"/>
                </a:solidFill>
              </a:rPr>
              <a:t>ieder die binnen dertig dagen een </a:t>
            </a:r>
            <a:r>
              <a:rPr lang="nl-NL" dirty="0" smtClean="0">
                <a:solidFill>
                  <a:srgbClr val="000066"/>
                </a:solidFill>
              </a:rPr>
              <a:t>verzoek richt </a:t>
            </a:r>
            <a:r>
              <a:rPr lang="nl-NL" dirty="0">
                <a:solidFill>
                  <a:srgbClr val="000066"/>
                </a:solidFill>
              </a:rPr>
              <a:t>tot enige god of mens behalve tot u, </a:t>
            </a:r>
            <a:r>
              <a:rPr lang="nl-NL" dirty="0" smtClean="0">
                <a:solidFill>
                  <a:srgbClr val="000066"/>
                </a:solidFill>
              </a:rPr>
              <a:t>o koning</a:t>
            </a:r>
            <a:r>
              <a:rPr lang="nl-NL" dirty="0">
                <a:solidFill>
                  <a:srgbClr val="000066"/>
                </a:solidFill>
              </a:rPr>
              <a:t>, </a:t>
            </a:r>
            <a:r>
              <a:rPr lang="nl-NL" u="sng" dirty="0">
                <a:solidFill>
                  <a:srgbClr val="000066"/>
                </a:solidFill>
              </a:rPr>
              <a:t>in de leeuwenkuil </a:t>
            </a:r>
            <a:r>
              <a:rPr lang="nl-NL" dirty="0">
                <a:solidFill>
                  <a:srgbClr val="000066"/>
                </a:solidFill>
              </a:rPr>
              <a:t>zal worden geworpen.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20322" y="4149080"/>
            <a:ext cx="87161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Korinthe 3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Indien nu de bediening des doods, met letters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stenen gegrift….. 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5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201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66"/>
                </a:solidFill>
              </a:rPr>
              <a:t>8 …. dat </a:t>
            </a:r>
            <a:r>
              <a:rPr lang="nl-NL" dirty="0">
                <a:solidFill>
                  <a:srgbClr val="000066"/>
                </a:solidFill>
              </a:rPr>
              <a:t>ieder die binnen </a:t>
            </a:r>
            <a:r>
              <a:rPr lang="nl-NL" u="sng" dirty="0">
                <a:solidFill>
                  <a:srgbClr val="000066"/>
                </a:solidFill>
              </a:rPr>
              <a:t>dertig</a:t>
            </a:r>
            <a:r>
              <a:rPr lang="nl-NL" dirty="0">
                <a:solidFill>
                  <a:srgbClr val="000066"/>
                </a:solidFill>
              </a:rPr>
              <a:t> dagen een </a:t>
            </a:r>
            <a:r>
              <a:rPr lang="nl-NL" dirty="0" smtClean="0">
                <a:solidFill>
                  <a:srgbClr val="000066"/>
                </a:solidFill>
              </a:rPr>
              <a:t>verzoek richt </a:t>
            </a:r>
            <a:r>
              <a:rPr lang="nl-NL" dirty="0">
                <a:solidFill>
                  <a:srgbClr val="000066"/>
                </a:solidFill>
              </a:rPr>
              <a:t>tot enige god of mens behalve tot u, </a:t>
            </a:r>
            <a:r>
              <a:rPr lang="nl-NL" dirty="0" smtClean="0">
                <a:solidFill>
                  <a:srgbClr val="000066"/>
                </a:solidFill>
              </a:rPr>
              <a:t>o koning</a:t>
            </a:r>
            <a:r>
              <a:rPr lang="nl-NL" dirty="0">
                <a:solidFill>
                  <a:srgbClr val="000066"/>
                </a:solidFill>
              </a:rPr>
              <a:t>, in de leeuwenkuil</a:t>
            </a:r>
            <a:r>
              <a:rPr lang="nl-NL" u="sng" dirty="0">
                <a:solidFill>
                  <a:srgbClr val="000066"/>
                </a:solidFill>
              </a:rPr>
              <a:t> </a:t>
            </a:r>
            <a:r>
              <a:rPr lang="nl-NL" dirty="0">
                <a:solidFill>
                  <a:srgbClr val="000066"/>
                </a:solidFill>
              </a:rPr>
              <a:t>zal worden geworpen.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5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02106" y="1184558"/>
            <a:ext cx="8229600" cy="562074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nl-NL" sz="3400" dirty="0" smtClean="0"/>
              <a:t> Mijn God is Rechter</a:t>
            </a:r>
            <a:endParaRPr lang="nl-NL" sz="3400" b="1" dirty="0"/>
          </a:p>
        </p:txBody>
      </p:sp>
      <p:sp>
        <p:nvSpPr>
          <p:cNvPr id="4" name="Rechthoek 3"/>
          <p:cNvSpPr/>
          <p:nvPr/>
        </p:nvSpPr>
        <p:spPr>
          <a:xfrm>
            <a:off x="502106" y="476672"/>
            <a:ext cx="23920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Daniël: 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8990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519" y="839213"/>
            <a:ext cx="8892480" cy="1077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14 Toen ging een van de twaalven, genaamd </a:t>
            </a:r>
            <a:r>
              <a:rPr lang="nl-NL" dirty="0" smtClean="0">
                <a:solidFill>
                  <a:srgbClr val="002060"/>
                </a:solidFill>
              </a:rPr>
              <a:t>Judas </a:t>
            </a:r>
            <a:r>
              <a:rPr lang="nl-NL" dirty="0" err="1" smtClean="0">
                <a:solidFill>
                  <a:srgbClr val="002060"/>
                </a:solidFill>
              </a:rPr>
              <a:t>Iskariot</a:t>
            </a:r>
            <a:r>
              <a:rPr lang="nl-NL" dirty="0">
                <a:solidFill>
                  <a:srgbClr val="002060"/>
                </a:solidFill>
              </a:rPr>
              <a:t>, naar de </a:t>
            </a:r>
            <a:r>
              <a:rPr lang="nl-NL" dirty="0" err="1">
                <a:solidFill>
                  <a:srgbClr val="002060"/>
                </a:solidFill>
              </a:rPr>
              <a:t>overpriesters</a:t>
            </a:r>
            <a:r>
              <a:rPr lang="nl-NL" dirty="0">
                <a:solidFill>
                  <a:srgbClr val="002060"/>
                </a:solidFill>
              </a:rPr>
              <a:t>,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06519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rgbClr val="002060"/>
                </a:solidFill>
              </a:rPr>
              <a:t>Mattheüs 26</a:t>
            </a:r>
            <a:endParaRPr lang="nl-NL" sz="3400" b="1" dirty="0">
              <a:solidFill>
                <a:srgbClr val="00206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04979" y="2564904"/>
            <a:ext cx="86049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En zij stelden hem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dertig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zilverlingen ter hand.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van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toen af zocht hij een goede gelegenheid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 Hem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te leveren.</a:t>
            </a:r>
          </a:p>
        </p:txBody>
      </p:sp>
      <p:sp>
        <p:nvSpPr>
          <p:cNvPr id="6" name="Rechthoek 5"/>
          <p:cNvSpPr/>
          <p:nvPr/>
        </p:nvSpPr>
        <p:spPr>
          <a:xfrm>
            <a:off x="204979" y="1916832"/>
            <a:ext cx="88835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216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9 Vaardig dan nu, o koning, dat verbod uit en </a:t>
            </a:r>
            <a:r>
              <a:rPr lang="nl-NL" dirty="0" smtClean="0">
                <a:solidFill>
                  <a:srgbClr val="000066"/>
                </a:solidFill>
              </a:rPr>
              <a:t>schrijf een </a:t>
            </a:r>
            <a:r>
              <a:rPr lang="nl-NL" dirty="0">
                <a:solidFill>
                  <a:srgbClr val="000066"/>
                </a:solidFill>
              </a:rPr>
              <a:t>bevelschrift, dat </a:t>
            </a:r>
            <a:r>
              <a:rPr lang="nl-NL" dirty="0" smtClean="0">
                <a:solidFill>
                  <a:srgbClr val="000066"/>
                </a:solidFill>
              </a:rPr>
              <a:t> onveranderlijk </a:t>
            </a:r>
            <a:r>
              <a:rPr lang="nl-NL" dirty="0">
                <a:solidFill>
                  <a:srgbClr val="000066"/>
                </a:solidFill>
              </a:rPr>
              <a:t>is, naar de </a:t>
            </a:r>
            <a:r>
              <a:rPr lang="nl-NL" dirty="0" smtClean="0">
                <a:solidFill>
                  <a:srgbClr val="000066"/>
                </a:solidFill>
              </a:rPr>
              <a:t>wet der </a:t>
            </a:r>
            <a:r>
              <a:rPr lang="nl-NL" dirty="0">
                <a:solidFill>
                  <a:srgbClr val="000066"/>
                </a:solidFill>
              </a:rPr>
              <a:t>Meden en Perzen, die niet kan worden herroepen.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20322" y="2780928"/>
            <a:ext cx="86441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Dus schreef koning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Darius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 bevelschrift met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 verbod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4" name="Rechthoek 3"/>
          <p:cNvSpPr/>
          <p:nvPr/>
        </p:nvSpPr>
        <p:spPr>
          <a:xfrm>
            <a:off x="393932" y="4293096"/>
            <a:ext cx="8352928" cy="240065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5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voorwaar, Ik zeg u: Eer de hemel en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aarde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vergaat, zal er niet een jota of een tittel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vergaan van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wet, eer alles zal zijn geschied.</a:t>
            </a:r>
          </a:p>
        </p:txBody>
      </p:sp>
    </p:spTree>
    <p:extLst>
      <p:ext uri="{BB962C8B-B14F-4D97-AF65-F5344CB8AC3E}">
        <p14:creationId xmlns:p14="http://schemas.microsoft.com/office/powerpoint/2010/main" val="21915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2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11 Zodra Daniel vernomen had, dat het </a:t>
            </a:r>
            <a:r>
              <a:rPr lang="nl-NL" dirty="0" smtClean="0">
                <a:solidFill>
                  <a:srgbClr val="000066"/>
                </a:solidFill>
              </a:rPr>
              <a:t>bevelschrift geschreven </a:t>
            </a:r>
            <a:r>
              <a:rPr lang="nl-NL" dirty="0">
                <a:solidFill>
                  <a:srgbClr val="000066"/>
                </a:solidFill>
              </a:rPr>
              <a:t>was, ging hij naar zijn huis; nu had </a:t>
            </a:r>
            <a:r>
              <a:rPr lang="nl-NL" dirty="0" smtClean="0">
                <a:solidFill>
                  <a:srgbClr val="000066"/>
                </a:solidFill>
              </a:rPr>
              <a:t>hij in </a:t>
            </a:r>
            <a:r>
              <a:rPr lang="nl-NL" dirty="0">
                <a:solidFill>
                  <a:srgbClr val="000066"/>
                </a:solidFill>
              </a:rPr>
              <a:t>zijn </a:t>
            </a:r>
            <a:r>
              <a:rPr lang="nl-NL" u="sng" dirty="0" err="1">
                <a:solidFill>
                  <a:srgbClr val="000066"/>
                </a:solidFill>
              </a:rPr>
              <a:t>bovenvertrek</a:t>
            </a:r>
            <a:r>
              <a:rPr lang="nl-NL" dirty="0">
                <a:solidFill>
                  <a:srgbClr val="000066"/>
                </a:solidFill>
              </a:rPr>
              <a:t> open vensters aan de kant </a:t>
            </a:r>
            <a:r>
              <a:rPr lang="nl-NL" dirty="0" smtClean="0">
                <a:solidFill>
                  <a:srgbClr val="000066"/>
                </a:solidFill>
              </a:rPr>
              <a:t>van Jeruzalem</a:t>
            </a:r>
            <a:r>
              <a:rPr lang="nl-NL" dirty="0">
                <a:solidFill>
                  <a:srgbClr val="000066"/>
                </a:solidFill>
              </a:rPr>
              <a:t>; </a:t>
            </a:r>
            <a:r>
              <a:rPr lang="nl-NL" dirty="0">
                <a:solidFill>
                  <a:srgbClr val="B2B2B2"/>
                </a:solidFill>
              </a:rPr>
              <a:t>en driemaal daags boog hij zich neder</a:t>
            </a:r>
          </a:p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op zijn </a:t>
            </a:r>
            <a:r>
              <a:rPr lang="nl-NL" dirty="0" err="1">
                <a:solidFill>
                  <a:srgbClr val="B2B2B2"/>
                </a:solidFill>
              </a:rPr>
              <a:t>knieen</a:t>
            </a:r>
            <a:r>
              <a:rPr lang="nl-NL" dirty="0">
                <a:solidFill>
                  <a:srgbClr val="B2B2B2"/>
                </a:solidFill>
              </a:rPr>
              <a:t> en bad en loofde zijn God, </a:t>
            </a:r>
            <a:r>
              <a:rPr lang="nl-NL" dirty="0" smtClean="0">
                <a:solidFill>
                  <a:srgbClr val="B2B2B2"/>
                </a:solidFill>
              </a:rPr>
              <a:t>juist zoals </a:t>
            </a:r>
            <a:r>
              <a:rPr lang="nl-NL" dirty="0">
                <a:solidFill>
                  <a:srgbClr val="B2B2B2"/>
                </a:solidFill>
              </a:rPr>
              <a:t>hij dat tevoren placht te doen.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627784" y="5163017"/>
            <a:ext cx="3168352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SV: opperzaal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2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11 Zodra Daniel vernomen had, dat het </a:t>
            </a:r>
            <a:r>
              <a:rPr lang="nl-NL" dirty="0" smtClean="0">
                <a:solidFill>
                  <a:srgbClr val="000066"/>
                </a:solidFill>
              </a:rPr>
              <a:t>bevelschrift geschreven </a:t>
            </a:r>
            <a:r>
              <a:rPr lang="nl-NL" dirty="0">
                <a:solidFill>
                  <a:srgbClr val="000066"/>
                </a:solidFill>
              </a:rPr>
              <a:t>was, ging hij naar zijn huis; nu had </a:t>
            </a:r>
            <a:r>
              <a:rPr lang="nl-NL" dirty="0" smtClean="0">
                <a:solidFill>
                  <a:srgbClr val="000066"/>
                </a:solidFill>
              </a:rPr>
              <a:t>hij in </a:t>
            </a:r>
            <a:r>
              <a:rPr lang="nl-NL" dirty="0">
                <a:solidFill>
                  <a:srgbClr val="000066"/>
                </a:solidFill>
              </a:rPr>
              <a:t>zijn </a:t>
            </a:r>
            <a:r>
              <a:rPr lang="nl-NL" dirty="0" err="1">
                <a:solidFill>
                  <a:srgbClr val="000066"/>
                </a:solidFill>
              </a:rPr>
              <a:t>bovenvertrek</a:t>
            </a:r>
            <a:r>
              <a:rPr lang="nl-NL" dirty="0">
                <a:solidFill>
                  <a:srgbClr val="000066"/>
                </a:solidFill>
              </a:rPr>
              <a:t> </a:t>
            </a:r>
            <a:r>
              <a:rPr lang="nl-NL" u="sng" dirty="0">
                <a:solidFill>
                  <a:srgbClr val="000066"/>
                </a:solidFill>
              </a:rPr>
              <a:t>open vensters </a:t>
            </a:r>
            <a:r>
              <a:rPr lang="nl-NL" dirty="0">
                <a:solidFill>
                  <a:srgbClr val="000066"/>
                </a:solidFill>
              </a:rPr>
              <a:t>aan de kant </a:t>
            </a:r>
            <a:r>
              <a:rPr lang="nl-NL" dirty="0" smtClean="0">
                <a:solidFill>
                  <a:srgbClr val="000066"/>
                </a:solidFill>
              </a:rPr>
              <a:t>van Jeruzalem</a:t>
            </a:r>
            <a:r>
              <a:rPr lang="nl-NL" dirty="0">
                <a:solidFill>
                  <a:srgbClr val="000066"/>
                </a:solidFill>
              </a:rPr>
              <a:t>; </a:t>
            </a:r>
            <a:r>
              <a:rPr lang="nl-NL" dirty="0">
                <a:solidFill>
                  <a:srgbClr val="B2B2B2"/>
                </a:solidFill>
              </a:rPr>
              <a:t>en driemaal daags boog hij zich neder</a:t>
            </a:r>
          </a:p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op zijn </a:t>
            </a:r>
            <a:r>
              <a:rPr lang="nl-NL" dirty="0" err="1">
                <a:solidFill>
                  <a:srgbClr val="B2B2B2"/>
                </a:solidFill>
              </a:rPr>
              <a:t>knieen</a:t>
            </a:r>
            <a:r>
              <a:rPr lang="nl-NL" dirty="0">
                <a:solidFill>
                  <a:srgbClr val="B2B2B2"/>
                </a:solidFill>
              </a:rPr>
              <a:t> en bad en loofde zijn God, </a:t>
            </a:r>
            <a:r>
              <a:rPr lang="nl-NL" dirty="0" smtClean="0">
                <a:solidFill>
                  <a:srgbClr val="B2B2B2"/>
                </a:solidFill>
              </a:rPr>
              <a:t>juist zoals </a:t>
            </a:r>
            <a:r>
              <a:rPr lang="nl-NL" dirty="0">
                <a:solidFill>
                  <a:srgbClr val="B2B2B2"/>
                </a:solidFill>
              </a:rPr>
              <a:t>hij dat tevoren placht te doen.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9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11 Zodra Daniel vernomen had, dat het </a:t>
            </a:r>
            <a:r>
              <a:rPr lang="nl-NL" dirty="0" smtClean="0">
                <a:solidFill>
                  <a:srgbClr val="B2B2B2"/>
                </a:solidFill>
              </a:rPr>
              <a:t>bevelschrift geschreven </a:t>
            </a:r>
            <a:r>
              <a:rPr lang="nl-NL" dirty="0">
                <a:solidFill>
                  <a:srgbClr val="B2B2B2"/>
                </a:solidFill>
              </a:rPr>
              <a:t>was, ging hij naar zijn huis; nu had </a:t>
            </a:r>
            <a:r>
              <a:rPr lang="nl-NL" dirty="0" smtClean="0">
                <a:solidFill>
                  <a:srgbClr val="B2B2B2"/>
                </a:solidFill>
              </a:rPr>
              <a:t>hij in </a:t>
            </a:r>
            <a:r>
              <a:rPr lang="nl-NL" dirty="0">
                <a:solidFill>
                  <a:srgbClr val="B2B2B2"/>
                </a:solidFill>
              </a:rPr>
              <a:t>zijn </a:t>
            </a:r>
            <a:r>
              <a:rPr lang="nl-NL" dirty="0" err="1">
                <a:solidFill>
                  <a:srgbClr val="B2B2B2"/>
                </a:solidFill>
              </a:rPr>
              <a:t>bovenvertrek</a:t>
            </a:r>
            <a:r>
              <a:rPr lang="nl-NL" dirty="0">
                <a:solidFill>
                  <a:srgbClr val="B2B2B2"/>
                </a:solidFill>
              </a:rPr>
              <a:t> open vensters aan de kant </a:t>
            </a:r>
            <a:r>
              <a:rPr lang="nl-NL" dirty="0" smtClean="0">
                <a:solidFill>
                  <a:srgbClr val="B2B2B2"/>
                </a:solidFill>
              </a:rPr>
              <a:t>van Jeruzalem</a:t>
            </a:r>
            <a:r>
              <a:rPr lang="nl-NL" dirty="0">
                <a:solidFill>
                  <a:srgbClr val="B2B2B2"/>
                </a:solidFill>
              </a:rPr>
              <a:t>; </a:t>
            </a:r>
            <a:r>
              <a:rPr lang="nl-NL" dirty="0">
                <a:solidFill>
                  <a:srgbClr val="000066"/>
                </a:solidFill>
              </a:rPr>
              <a:t>en </a:t>
            </a:r>
            <a:r>
              <a:rPr lang="nl-NL" u="sng" dirty="0">
                <a:solidFill>
                  <a:srgbClr val="000066"/>
                </a:solidFill>
              </a:rPr>
              <a:t>driemaal</a:t>
            </a:r>
            <a:r>
              <a:rPr lang="nl-NL" dirty="0">
                <a:solidFill>
                  <a:srgbClr val="000066"/>
                </a:solidFill>
              </a:rPr>
              <a:t> daags boog hij zich neder</a:t>
            </a:r>
          </a:p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op zijn </a:t>
            </a:r>
            <a:r>
              <a:rPr lang="nl-NL" dirty="0" err="1">
                <a:solidFill>
                  <a:srgbClr val="000066"/>
                </a:solidFill>
              </a:rPr>
              <a:t>knieen</a:t>
            </a:r>
            <a:r>
              <a:rPr lang="nl-NL" dirty="0">
                <a:solidFill>
                  <a:srgbClr val="000066"/>
                </a:solidFill>
              </a:rPr>
              <a:t> en bad en loofde zijn God, </a:t>
            </a:r>
            <a:r>
              <a:rPr lang="nl-NL" dirty="0" smtClean="0">
                <a:solidFill>
                  <a:srgbClr val="000066"/>
                </a:solidFill>
              </a:rPr>
              <a:t>juist zoals </a:t>
            </a:r>
            <a:r>
              <a:rPr lang="nl-NL" dirty="0">
                <a:solidFill>
                  <a:srgbClr val="000066"/>
                </a:solidFill>
              </a:rPr>
              <a:t>hij dat tevoren placht te doen.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7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11 Zodra Daniel vernomen had, dat het </a:t>
            </a:r>
            <a:r>
              <a:rPr lang="nl-NL" dirty="0" smtClean="0">
                <a:solidFill>
                  <a:srgbClr val="B2B2B2"/>
                </a:solidFill>
              </a:rPr>
              <a:t>bevelschrift geschreven </a:t>
            </a:r>
            <a:r>
              <a:rPr lang="nl-NL" dirty="0">
                <a:solidFill>
                  <a:srgbClr val="B2B2B2"/>
                </a:solidFill>
              </a:rPr>
              <a:t>was, ging hij naar zijn huis; nu had </a:t>
            </a:r>
            <a:r>
              <a:rPr lang="nl-NL" dirty="0" smtClean="0">
                <a:solidFill>
                  <a:srgbClr val="B2B2B2"/>
                </a:solidFill>
              </a:rPr>
              <a:t>hij in </a:t>
            </a:r>
            <a:r>
              <a:rPr lang="nl-NL" dirty="0">
                <a:solidFill>
                  <a:srgbClr val="B2B2B2"/>
                </a:solidFill>
              </a:rPr>
              <a:t>zijn </a:t>
            </a:r>
            <a:r>
              <a:rPr lang="nl-NL" dirty="0" err="1">
                <a:solidFill>
                  <a:srgbClr val="B2B2B2"/>
                </a:solidFill>
              </a:rPr>
              <a:t>bovenvertrek</a:t>
            </a:r>
            <a:r>
              <a:rPr lang="nl-NL" dirty="0">
                <a:solidFill>
                  <a:srgbClr val="B2B2B2"/>
                </a:solidFill>
              </a:rPr>
              <a:t> open vensters aan de kant </a:t>
            </a:r>
            <a:r>
              <a:rPr lang="nl-NL" dirty="0" smtClean="0">
                <a:solidFill>
                  <a:srgbClr val="B2B2B2"/>
                </a:solidFill>
              </a:rPr>
              <a:t>van Jeruzalem</a:t>
            </a:r>
            <a:r>
              <a:rPr lang="nl-NL" dirty="0">
                <a:solidFill>
                  <a:srgbClr val="B2B2B2"/>
                </a:solidFill>
              </a:rPr>
              <a:t>; </a:t>
            </a:r>
            <a:r>
              <a:rPr lang="nl-NL" dirty="0">
                <a:solidFill>
                  <a:srgbClr val="000066"/>
                </a:solidFill>
              </a:rPr>
              <a:t>en driemaal daags </a:t>
            </a:r>
            <a:r>
              <a:rPr lang="nl-NL" u="sng" dirty="0">
                <a:solidFill>
                  <a:srgbClr val="000066"/>
                </a:solidFill>
              </a:rPr>
              <a:t>boog hij zich neder</a:t>
            </a:r>
          </a:p>
          <a:p>
            <a:pPr marL="0" indent="0">
              <a:buNone/>
            </a:pPr>
            <a:r>
              <a:rPr lang="nl-NL" u="sng" dirty="0">
                <a:solidFill>
                  <a:srgbClr val="000066"/>
                </a:solidFill>
              </a:rPr>
              <a:t>op zijn </a:t>
            </a:r>
            <a:r>
              <a:rPr lang="nl-NL" u="sng" dirty="0" err="1">
                <a:solidFill>
                  <a:srgbClr val="000066"/>
                </a:solidFill>
              </a:rPr>
              <a:t>knieen</a:t>
            </a:r>
            <a:r>
              <a:rPr lang="nl-NL" u="sng" dirty="0">
                <a:solidFill>
                  <a:srgbClr val="000066"/>
                </a:solidFill>
              </a:rPr>
              <a:t> en bad</a:t>
            </a:r>
            <a:r>
              <a:rPr lang="nl-NL" dirty="0">
                <a:solidFill>
                  <a:srgbClr val="000066"/>
                </a:solidFill>
              </a:rPr>
              <a:t> en loofde zijn God, </a:t>
            </a:r>
            <a:r>
              <a:rPr lang="nl-NL" dirty="0" smtClean="0">
                <a:solidFill>
                  <a:srgbClr val="000066"/>
                </a:solidFill>
              </a:rPr>
              <a:t>juist zoals </a:t>
            </a:r>
            <a:r>
              <a:rPr lang="nl-NL" dirty="0">
                <a:solidFill>
                  <a:srgbClr val="000066"/>
                </a:solidFill>
              </a:rPr>
              <a:t>hij dat tevoren placht te doen.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20322" y="4941168"/>
            <a:ext cx="8656697" cy="181588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 8:34</a:t>
            </a:r>
          </a:p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 Christus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Jezus is de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gestorvene, wat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is, de opgewekte, die ter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rechterhand Gods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is, die ook voor ons pleit.</a:t>
            </a:r>
          </a:p>
        </p:txBody>
      </p:sp>
    </p:spTree>
    <p:extLst>
      <p:ext uri="{BB962C8B-B14F-4D97-AF65-F5344CB8AC3E}">
        <p14:creationId xmlns:p14="http://schemas.microsoft.com/office/powerpoint/2010/main" val="2299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12 Toen snelden die mannen toe en vonden </a:t>
            </a:r>
            <a:r>
              <a:rPr lang="nl-NL" dirty="0" smtClean="0">
                <a:solidFill>
                  <a:srgbClr val="002060"/>
                </a:solidFill>
              </a:rPr>
              <a:t>Daniel biddende </a:t>
            </a:r>
            <a:r>
              <a:rPr lang="nl-NL" dirty="0">
                <a:solidFill>
                  <a:srgbClr val="002060"/>
                </a:solidFill>
              </a:rPr>
              <a:t>en smekende tot zijn God.</a:t>
            </a:r>
            <a:endParaRPr lang="nl-NL" dirty="0">
              <a:solidFill>
                <a:srgbClr val="000066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4800" y="2276872"/>
            <a:ext cx="8839200" cy="10081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13 Daarop naderden zij tot de koning en spraken </a:t>
            </a:r>
            <a:r>
              <a:rPr lang="nl-NL" dirty="0" smtClean="0">
                <a:solidFill>
                  <a:srgbClr val="002060"/>
                </a:solidFill>
              </a:rPr>
              <a:t>tot hem </a:t>
            </a:r>
            <a:r>
              <a:rPr lang="nl-NL" dirty="0">
                <a:solidFill>
                  <a:srgbClr val="002060"/>
                </a:solidFill>
              </a:rPr>
              <a:t>over het koninklijk </a:t>
            </a:r>
            <a:r>
              <a:rPr lang="nl-NL" dirty="0" smtClean="0">
                <a:solidFill>
                  <a:srgbClr val="002060"/>
                </a:solidFill>
              </a:rPr>
              <a:t> verbod:</a:t>
            </a:r>
            <a:endParaRPr lang="nl-NL" dirty="0">
              <a:solidFill>
                <a:srgbClr val="000066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22848" y="3280614"/>
            <a:ext cx="90016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Hebt gij niet een verbod uitgevaardigd, dat ieder mens, die binnen dertig dagen een verzoek richt tot enige god of mens behalve tot u, o koning, in de leeuwenkuil zal worden geworpen? </a:t>
            </a:r>
            <a:endParaRPr lang="nl-NL" sz="30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14075" y="5085184"/>
            <a:ext cx="8892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koning antwoordde: De zaak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staat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 naar de wet der Meden en Perzen,</a:t>
            </a:r>
          </a:p>
          <a:p>
            <a:pPr lvl="0"/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niet kan worden herroepen.</a:t>
            </a:r>
            <a:endParaRPr lang="nl-NL" sz="30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7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  <p:bldP spid="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72158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14 Toen zeiden zij tot de koning: Daniel, een van </a:t>
            </a:r>
            <a:r>
              <a:rPr lang="nl-NL" dirty="0" smtClean="0">
                <a:solidFill>
                  <a:srgbClr val="002060"/>
                </a:solidFill>
              </a:rPr>
              <a:t>de ballingen </a:t>
            </a:r>
            <a:r>
              <a:rPr lang="nl-NL" dirty="0">
                <a:solidFill>
                  <a:srgbClr val="002060"/>
                </a:solidFill>
              </a:rPr>
              <a:t>uit </a:t>
            </a:r>
            <a:r>
              <a:rPr lang="nl-NL" dirty="0" err="1">
                <a:solidFill>
                  <a:srgbClr val="002060"/>
                </a:solidFill>
              </a:rPr>
              <a:t>Juda</a:t>
            </a:r>
            <a:r>
              <a:rPr lang="nl-NL" dirty="0">
                <a:solidFill>
                  <a:srgbClr val="002060"/>
                </a:solidFill>
              </a:rPr>
              <a:t>, heeft geen acht geslagen op </a:t>
            </a:r>
            <a:r>
              <a:rPr lang="nl-NL" dirty="0" smtClean="0">
                <a:solidFill>
                  <a:srgbClr val="002060"/>
                </a:solidFill>
              </a:rPr>
              <a:t>u, o </a:t>
            </a:r>
            <a:r>
              <a:rPr lang="nl-NL" dirty="0">
                <a:solidFill>
                  <a:srgbClr val="002060"/>
                </a:solidFill>
              </a:rPr>
              <a:t>koning, noch op het verbod dat gij hebt </a:t>
            </a:r>
            <a:r>
              <a:rPr lang="nl-NL" dirty="0" smtClean="0">
                <a:solidFill>
                  <a:srgbClr val="002060"/>
                </a:solidFill>
              </a:rPr>
              <a:t>uitgevaardigd, maar </a:t>
            </a:r>
            <a:r>
              <a:rPr lang="nl-NL" u="sng" dirty="0">
                <a:solidFill>
                  <a:srgbClr val="002060"/>
                </a:solidFill>
              </a:rPr>
              <a:t>driemaal</a:t>
            </a:r>
            <a:r>
              <a:rPr lang="nl-NL" dirty="0">
                <a:solidFill>
                  <a:srgbClr val="002060"/>
                </a:solidFill>
              </a:rPr>
              <a:t> daags verricht hij </a:t>
            </a:r>
            <a:r>
              <a:rPr lang="nl-NL" dirty="0" smtClean="0">
                <a:solidFill>
                  <a:srgbClr val="002060"/>
                </a:solidFill>
              </a:rPr>
              <a:t>zijn gebed</a:t>
            </a:r>
            <a:r>
              <a:rPr lang="nl-NL" dirty="0">
                <a:solidFill>
                  <a:srgbClr val="002060"/>
                </a:solidFill>
              </a:rPr>
              <a:t>.</a:t>
            </a:r>
            <a:endParaRPr lang="nl-NL" dirty="0">
              <a:solidFill>
                <a:srgbClr val="000066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20322" y="3212976"/>
            <a:ext cx="8839200" cy="23762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15 Zodra de koning de zaak gehoord had, </a:t>
            </a:r>
            <a:r>
              <a:rPr lang="nl-NL" dirty="0" smtClean="0">
                <a:solidFill>
                  <a:srgbClr val="002060"/>
                </a:solidFill>
              </a:rPr>
              <a:t>mishaagde zij </a:t>
            </a:r>
            <a:r>
              <a:rPr lang="nl-NL" dirty="0">
                <a:solidFill>
                  <a:srgbClr val="002060"/>
                </a:solidFill>
              </a:rPr>
              <a:t>hem ten zeerste, en hij zon op middelen </a:t>
            </a:r>
            <a:r>
              <a:rPr lang="nl-NL" dirty="0" smtClean="0">
                <a:solidFill>
                  <a:srgbClr val="002060"/>
                </a:solidFill>
              </a:rPr>
              <a:t>om Daniel </a:t>
            </a:r>
            <a:r>
              <a:rPr lang="nl-NL" dirty="0">
                <a:solidFill>
                  <a:srgbClr val="002060"/>
                </a:solidFill>
              </a:rPr>
              <a:t>te bevrijden, ja, tot zonsondergang gaf </a:t>
            </a:r>
            <a:r>
              <a:rPr lang="nl-NL" dirty="0" smtClean="0">
                <a:solidFill>
                  <a:srgbClr val="002060"/>
                </a:solidFill>
              </a:rPr>
              <a:t>hij zich </a:t>
            </a:r>
            <a:r>
              <a:rPr lang="nl-NL" dirty="0">
                <a:solidFill>
                  <a:srgbClr val="002060"/>
                </a:solidFill>
              </a:rPr>
              <a:t>moeite om hem te redden.</a:t>
            </a:r>
            <a:endParaRPr lang="nl-NL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0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519" y="839213"/>
            <a:ext cx="8892480" cy="14376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20 Doch Pilatus richtte zich wederom met luider stem </a:t>
            </a:r>
            <a:r>
              <a:rPr lang="nl-NL" dirty="0" smtClean="0">
                <a:solidFill>
                  <a:srgbClr val="002060"/>
                </a:solidFill>
              </a:rPr>
              <a:t>tot hen, omdat hij Jezus wenste los te laten.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06519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rgbClr val="002060"/>
                </a:solidFill>
              </a:rPr>
              <a:t>Lukas 23</a:t>
            </a:r>
            <a:endParaRPr lang="nl-NL" sz="3400" b="1" dirty="0">
              <a:solidFill>
                <a:srgbClr val="00206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06519" y="2899657"/>
            <a:ext cx="860499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 Hij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zeide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voor de </a:t>
            </a:r>
            <a:r>
              <a:rPr lang="nl-NL" sz="30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derde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maal tot hen: Wat heeft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deze dan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toch voor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kwaad gedaan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Ik heb niets in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gevonden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waarop de doodstraf staat. Ik zal Hem dus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geselen en dan loslaten!</a:t>
            </a:r>
          </a:p>
        </p:txBody>
      </p:sp>
      <p:sp>
        <p:nvSpPr>
          <p:cNvPr id="6" name="Rechthoek 5"/>
          <p:cNvSpPr/>
          <p:nvPr/>
        </p:nvSpPr>
        <p:spPr>
          <a:xfrm>
            <a:off x="215474" y="2293363"/>
            <a:ext cx="88835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5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72158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16 Toen drongen die mannen onstuimig bij de </a:t>
            </a:r>
            <a:r>
              <a:rPr lang="nl-NL" dirty="0" smtClean="0">
                <a:solidFill>
                  <a:srgbClr val="002060"/>
                </a:solidFill>
              </a:rPr>
              <a:t>koning aan </a:t>
            </a:r>
            <a:r>
              <a:rPr lang="nl-NL" dirty="0">
                <a:solidFill>
                  <a:srgbClr val="002060"/>
                </a:solidFill>
              </a:rPr>
              <a:t>en zeiden tot hem: Weet o koning, dat </a:t>
            </a:r>
            <a:r>
              <a:rPr lang="nl-NL" dirty="0" smtClean="0">
                <a:solidFill>
                  <a:srgbClr val="002060"/>
                </a:solidFill>
              </a:rPr>
              <a:t>het een </a:t>
            </a:r>
            <a:r>
              <a:rPr lang="nl-NL" dirty="0">
                <a:solidFill>
                  <a:srgbClr val="002060"/>
                </a:solidFill>
              </a:rPr>
              <a:t>wet van Meden en Perzen is, dat geen </a:t>
            </a:r>
            <a:r>
              <a:rPr lang="nl-NL" dirty="0" smtClean="0">
                <a:solidFill>
                  <a:srgbClr val="002060"/>
                </a:solidFill>
              </a:rPr>
              <a:t>enkel verbod </a:t>
            </a:r>
            <a:r>
              <a:rPr lang="nl-NL" dirty="0">
                <a:solidFill>
                  <a:srgbClr val="002060"/>
                </a:solidFill>
              </a:rPr>
              <a:t>of besluit, dat de koning heeft </a:t>
            </a:r>
            <a:r>
              <a:rPr lang="nl-NL" dirty="0" smtClean="0">
                <a:solidFill>
                  <a:srgbClr val="002060"/>
                </a:solidFill>
              </a:rPr>
              <a:t>uitgevaardigd, veranderd </a:t>
            </a:r>
            <a:r>
              <a:rPr lang="nl-NL" dirty="0">
                <a:solidFill>
                  <a:srgbClr val="002060"/>
                </a:solidFill>
              </a:rPr>
              <a:t>kan worden.</a:t>
            </a:r>
            <a:endParaRPr lang="nl-NL" dirty="0">
              <a:solidFill>
                <a:srgbClr val="000066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495732" y="4941168"/>
            <a:ext cx="8373053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23:21</a:t>
            </a:r>
          </a:p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zij riepen terug en zeiden: Kruisig Hem,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kruisig Hem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67544" y="1257245"/>
            <a:ext cx="8229600" cy="562074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nl-NL" sz="3400" dirty="0" smtClean="0">
                <a:solidFill>
                  <a:srgbClr val="B2B2B2"/>
                </a:solidFill>
              </a:rPr>
              <a:t> Mijn God is Rechter</a:t>
            </a:r>
            <a:endParaRPr lang="nl-NL" sz="3400" b="1" dirty="0">
              <a:solidFill>
                <a:srgbClr val="B2B2B2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67544" y="476114"/>
            <a:ext cx="23920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Daniël: </a:t>
            </a:r>
            <a:endParaRPr lang="nl-NL" sz="4000" dirty="0"/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494084" y="1892564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nl-NL" sz="3400" dirty="0" smtClean="0"/>
              <a:t> Mijn Rechter is God</a:t>
            </a:r>
            <a:endParaRPr lang="nl-NL" sz="3400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509002" y="3628181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nl-NL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 raakt het mij zeer weinig, of ik al door u </a:t>
            </a:r>
            <a:r>
              <a:rPr lang="nl-NL" sz="2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door </a:t>
            </a:r>
            <a:r>
              <a:rPr lang="nl-NL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enig menselijk gericht beoordeeld word. </a:t>
            </a:r>
            <a:r>
              <a:rPr lang="nl-NL" sz="2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Ja, ook </a:t>
            </a:r>
            <a:r>
              <a:rPr lang="nl-NL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mijzelf beoordeel ik niet</a:t>
            </a:r>
            <a:r>
              <a:rPr lang="nl-NL" sz="2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06008" y="5013176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Want ik ben mij van niets bewust, </a:t>
            </a:r>
            <a:r>
              <a:rPr lang="nl-NL" sz="2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daardoor </a:t>
            </a:r>
            <a:r>
              <a:rPr lang="nl-NL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 ik niet gerechtvaardigd Hij, die mij beoordeelt is de </a:t>
            </a:r>
            <a:r>
              <a:rPr lang="nl-NL" sz="2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</a:t>
            </a:r>
            <a:r>
              <a:rPr lang="nl-NL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" name="Rechthoek 5"/>
          <p:cNvSpPr/>
          <p:nvPr/>
        </p:nvSpPr>
        <p:spPr>
          <a:xfrm>
            <a:off x="513645" y="2992862"/>
            <a:ext cx="3036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Korinthe 4</a:t>
            </a:r>
          </a:p>
        </p:txBody>
      </p:sp>
    </p:spTree>
    <p:extLst>
      <p:ext uri="{BB962C8B-B14F-4D97-AF65-F5344CB8AC3E}">
        <p14:creationId xmlns:p14="http://schemas.microsoft.com/office/powerpoint/2010/main" val="97751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  <p:bldP spid="2" grpId="0"/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2448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17 Daarop gaf de koning bevel en men haalde </a:t>
            </a:r>
            <a:r>
              <a:rPr lang="nl-NL" dirty="0" smtClean="0">
                <a:solidFill>
                  <a:srgbClr val="002060"/>
                </a:solidFill>
              </a:rPr>
              <a:t>Daniel en </a:t>
            </a:r>
            <a:r>
              <a:rPr lang="nl-NL" dirty="0">
                <a:solidFill>
                  <a:srgbClr val="002060"/>
                </a:solidFill>
              </a:rPr>
              <a:t>wierp hem in de </a:t>
            </a:r>
            <a:r>
              <a:rPr lang="nl-NL" u="sng" dirty="0" smtClean="0">
                <a:solidFill>
                  <a:srgbClr val="002060"/>
                </a:solidFill>
              </a:rPr>
              <a:t>leeuwenkuil</a:t>
            </a:r>
            <a:r>
              <a:rPr lang="nl-NL" dirty="0">
                <a:solidFill>
                  <a:srgbClr val="002060"/>
                </a:solidFill>
              </a:rPr>
              <a:t>. </a:t>
            </a:r>
            <a:r>
              <a:rPr lang="nl-NL" dirty="0">
                <a:solidFill>
                  <a:srgbClr val="B2B2B2"/>
                </a:solidFill>
              </a:rPr>
              <a:t>De koning </a:t>
            </a:r>
            <a:r>
              <a:rPr lang="nl-NL" dirty="0" smtClean="0">
                <a:solidFill>
                  <a:srgbClr val="B2B2B2"/>
                </a:solidFill>
              </a:rPr>
              <a:t>nam het </a:t>
            </a:r>
            <a:r>
              <a:rPr lang="nl-NL" dirty="0">
                <a:solidFill>
                  <a:srgbClr val="B2B2B2"/>
                </a:solidFill>
              </a:rPr>
              <a:t>woord en </a:t>
            </a:r>
            <a:r>
              <a:rPr lang="nl-NL" dirty="0" err="1">
                <a:solidFill>
                  <a:srgbClr val="B2B2B2"/>
                </a:solidFill>
              </a:rPr>
              <a:t>zeide</a:t>
            </a:r>
            <a:r>
              <a:rPr lang="nl-NL" dirty="0">
                <a:solidFill>
                  <a:srgbClr val="B2B2B2"/>
                </a:solidFill>
              </a:rPr>
              <a:t> tot Daniel: Uw God, </a:t>
            </a:r>
            <a:r>
              <a:rPr lang="nl-NL" dirty="0" smtClean="0">
                <a:solidFill>
                  <a:srgbClr val="B2B2B2"/>
                </a:solidFill>
              </a:rPr>
              <a:t>die gij zo volhardend </a:t>
            </a:r>
            <a:r>
              <a:rPr lang="nl-NL" dirty="0">
                <a:solidFill>
                  <a:srgbClr val="B2B2B2"/>
                </a:solidFill>
              </a:rPr>
              <a:t>dient, die bevrijde u!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67544" y="4509120"/>
            <a:ext cx="8424936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22:21 (SW)</a:t>
            </a:r>
          </a:p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mij uit de muil van de leeuw en van de hoorn van de eenhoorn. U antwoordde mij! </a:t>
            </a:r>
            <a:endParaRPr 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2448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17 Daarop gaf de koning bevel en men haalde </a:t>
            </a:r>
            <a:r>
              <a:rPr lang="nl-NL" dirty="0" smtClean="0">
                <a:solidFill>
                  <a:srgbClr val="B2B2B2"/>
                </a:solidFill>
              </a:rPr>
              <a:t>Daniel en </a:t>
            </a:r>
            <a:r>
              <a:rPr lang="nl-NL" dirty="0">
                <a:solidFill>
                  <a:srgbClr val="B2B2B2"/>
                </a:solidFill>
              </a:rPr>
              <a:t>wierp hem in de </a:t>
            </a:r>
            <a:r>
              <a:rPr lang="nl-NL" dirty="0" smtClean="0">
                <a:solidFill>
                  <a:srgbClr val="B2B2B2"/>
                </a:solidFill>
              </a:rPr>
              <a:t>leeuwenkuil</a:t>
            </a:r>
            <a:r>
              <a:rPr lang="nl-NL" dirty="0">
                <a:solidFill>
                  <a:srgbClr val="B2B2B2"/>
                </a:solidFill>
              </a:rPr>
              <a:t>. </a:t>
            </a:r>
            <a:r>
              <a:rPr lang="nl-NL" dirty="0">
                <a:solidFill>
                  <a:srgbClr val="002060"/>
                </a:solidFill>
              </a:rPr>
              <a:t>De koning </a:t>
            </a:r>
            <a:r>
              <a:rPr lang="nl-NL" dirty="0" smtClean="0">
                <a:solidFill>
                  <a:srgbClr val="002060"/>
                </a:solidFill>
              </a:rPr>
              <a:t>nam het </a:t>
            </a:r>
            <a:r>
              <a:rPr lang="nl-NL" dirty="0">
                <a:solidFill>
                  <a:srgbClr val="002060"/>
                </a:solidFill>
              </a:rPr>
              <a:t>woord en </a:t>
            </a:r>
            <a:r>
              <a:rPr lang="nl-NL" dirty="0" err="1">
                <a:solidFill>
                  <a:srgbClr val="002060"/>
                </a:solidFill>
              </a:rPr>
              <a:t>zeide</a:t>
            </a:r>
            <a:r>
              <a:rPr lang="nl-NL" dirty="0">
                <a:solidFill>
                  <a:srgbClr val="002060"/>
                </a:solidFill>
              </a:rPr>
              <a:t> tot Daniel: Uw God, </a:t>
            </a:r>
            <a:r>
              <a:rPr lang="nl-NL" dirty="0" smtClean="0">
                <a:solidFill>
                  <a:srgbClr val="002060"/>
                </a:solidFill>
              </a:rPr>
              <a:t>die gij zo volhardend </a:t>
            </a:r>
            <a:r>
              <a:rPr lang="nl-NL" dirty="0">
                <a:solidFill>
                  <a:srgbClr val="002060"/>
                </a:solidFill>
              </a:rPr>
              <a:t>dient, die bevrijde u!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04800" y="4365104"/>
            <a:ext cx="8723674" cy="22467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27:43</a:t>
            </a:r>
          </a:p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 Hij heeft zijn vertrouwen op God gesteld; laat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Hem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verlossen (…)</a:t>
            </a:r>
          </a:p>
          <a:p>
            <a:endParaRPr 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</a:t>
            </a:r>
            <a:r>
              <a:rPr lang="nl-NL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Vergelijk: Luk.23:35</a:t>
            </a:r>
            <a:endParaRPr lang="nl-NL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32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18 En er werd een </a:t>
            </a:r>
            <a:r>
              <a:rPr lang="nl-NL" u="sng" dirty="0">
                <a:solidFill>
                  <a:srgbClr val="002060"/>
                </a:solidFill>
              </a:rPr>
              <a:t>steen</a:t>
            </a:r>
            <a:r>
              <a:rPr lang="nl-NL" dirty="0">
                <a:solidFill>
                  <a:srgbClr val="002060"/>
                </a:solidFill>
              </a:rPr>
              <a:t> gebracht en op de </a:t>
            </a:r>
            <a:r>
              <a:rPr lang="nl-NL" dirty="0" smtClean="0">
                <a:solidFill>
                  <a:srgbClr val="002060"/>
                </a:solidFill>
              </a:rPr>
              <a:t>opening van </a:t>
            </a:r>
            <a:r>
              <a:rPr lang="nl-NL" dirty="0">
                <a:solidFill>
                  <a:srgbClr val="002060"/>
                </a:solidFill>
              </a:rPr>
              <a:t>de kuil gelegd, </a:t>
            </a:r>
            <a:r>
              <a:rPr lang="nl-NL" dirty="0">
                <a:solidFill>
                  <a:srgbClr val="B2B2B2"/>
                </a:solidFill>
              </a:rPr>
              <a:t>en de koning verzegelde </a:t>
            </a:r>
            <a:r>
              <a:rPr lang="nl-NL" dirty="0" smtClean="0">
                <a:solidFill>
                  <a:srgbClr val="B2B2B2"/>
                </a:solidFill>
              </a:rPr>
              <a:t>die met </a:t>
            </a:r>
            <a:r>
              <a:rPr lang="nl-NL" dirty="0">
                <a:solidFill>
                  <a:srgbClr val="B2B2B2"/>
                </a:solidFill>
              </a:rPr>
              <a:t>zijn zegelring en met de zegelring van </a:t>
            </a:r>
            <a:r>
              <a:rPr lang="nl-NL" dirty="0" smtClean="0">
                <a:solidFill>
                  <a:srgbClr val="B2B2B2"/>
                </a:solidFill>
              </a:rPr>
              <a:t>zijn machthebbers</a:t>
            </a:r>
            <a:r>
              <a:rPr lang="nl-NL" dirty="0">
                <a:solidFill>
                  <a:srgbClr val="B2B2B2"/>
                </a:solidFill>
              </a:rPr>
              <a:t>, opdat er niets zou worden </a:t>
            </a:r>
            <a:r>
              <a:rPr lang="nl-NL" dirty="0" smtClean="0">
                <a:solidFill>
                  <a:srgbClr val="B2B2B2"/>
                </a:solidFill>
              </a:rPr>
              <a:t>veranderd met </a:t>
            </a:r>
            <a:r>
              <a:rPr lang="nl-NL" dirty="0">
                <a:solidFill>
                  <a:srgbClr val="B2B2B2"/>
                </a:solidFill>
              </a:rPr>
              <a:t>betrekking tot Daniel.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0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519" y="839213"/>
            <a:ext cx="8892480" cy="2373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60 en hij </a:t>
            </a:r>
            <a:r>
              <a:rPr lang="nl-NL" dirty="0" smtClean="0">
                <a:solidFill>
                  <a:srgbClr val="002060"/>
                </a:solidFill>
              </a:rPr>
              <a:t>[Jozef van </a:t>
            </a:r>
            <a:r>
              <a:rPr lang="nl-NL" dirty="0" err="1" smtClean="0">
                <a:solidFill>
                  <a:srgbClr val="002060"/>
                </a:solidFill>
              </a:rPr>
              <a:t>Arimathea</a:t>
            </a:r>
            <a:r>
              <a:rPr lang="nl-NL" dirty="0" smtClean="0">
                <a:solidFill>
                  <a:srgbClr val="002060"/>
                </a:solidFill>
              </a:rPr>
              <a:t>] legde </a:t>
            </a:r>
            <a:r>
              <a:rPr lang="nl-NL" dirty="0">
                <a:solidFill>
                  <a:srgbClr val="002060"/>
                </a:solidFill>
              </a:rPr>
              <a:t>het in zijn nieuw graf, dat hij in </a:t>
            </a:r>
            <a:r>
              <a:rPr lang="nl-NL" dirty="0" smtClean="0">
                <a:solidFill>
                  <a:srgbClr val="002060"/>
                </a:solidFill>
              </a:rPr>
              <a:t>de rots </a:t>
            </a:r>
            <a:r>
              <a:rPr lang="nl-NL" dirty="0">
                <a:solidFill>
                  <a:srgbClr val="002060"/>
                </a:solidFill>
              </a:rPr>
              <a:t>had laten uithouwen en na </a:t>
            </a:r>
            <a:r>
              <a:rPr lang="nl-NL" u="sng" dirty="0">
                <a:solidFill>
                  <a:srgbClr val="002060"/>
                </a:solidFill>
              </a:rPr>
              <a:t>een grote </a:t>
            </a:r>
            <a:r>
              <a:rPr lang="nl-NL" u="sng" dirty="0" smtClean="0">
                <a:solidFill>
                  <a:srgbClr val="002060"/>
                </a:solidFill>
              </a:rPr>
              <a:t>steen </a:t>
            </a:r>
            <a:r>
              <a:rPr lang="nl-NL" dirty="0" smtClean="0">
                <a:solidFill>
                  <a:srgbClr val="002060"/>
                </a:solidFill>
              </a:rPr>
              <a:t>voor </a:t>
            </a:r>
            <a:r>
              <a:rPr lang="nl-NL" dirty="0">
                <a:solidFill>
                  <a:srgbClr val="002060"/>
                </a:solidFill>
              </a:rPr>
              <a:t>de ingang van het graf te hebben </a:t>
            </a:r>
            <a:r>
              <a:rPr lang="nl-NL" dirty="0" smtClean="0">
                <a:solidFill>
                  <a:srgbClr val="002060"/>
                </a:solidFill>
              </a:rPr>
              <a:t>gewenteld, ging </a:t>
            </a:r>
            <a:r>
              <a:rPr lang="nl-NL" dirty="0">
                <a:solidFill>
                  <a:srgbClr val="002060"/>
                </a:solidFill>
              </a:rPr>
              <a:t>hij heen.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06519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rgbClr val="002060"/>
                </a:solidFill>
              </a:rPr>
              <a:t>Mattheüs 27</a:t>
            </a:r>
            <a:endParaRPr lang="nl-NL" sz="3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519" y="839213"/>
            <a:ext cx="8892480" cy="2373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 Zij vonden de steen van het graf </a:t>
            </a:r>
            <a:r>
              <a:rPr lang="nl-NL" dirty="0" smtClean="0">
                <a:solidFill>
                  <a:srgbClr val="002060"/>
                </a:solidFill>
              </a:rPr>
              <a:t>afgewenteld…….</a:t>
            </a:r>
          </a:p>
          <a:p>
            <a:pPr marL="0" indent="0">
              <a:buNone/>
            </a:pP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06519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rgbClr val="002060"/>
                </a:solidFill>
              </a:rPr>
              <a:t>Lukas 24</a:t>
            </a:r>
            <a:endParaRPr lang="nl-NL" sz="3400" b="1" dirty="0">
              <a:solidFill>
                <a:srgbClr val="002060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780928"/>
            <a:ext cx="5028506" cy="355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18 En er werd een steen gebracht en op de </a:t>
            </a:r>
            <a:r>
              <a:rPr lang="nl-NL" dirty="0" smtClean="0">
                <a:solidFill>
                  <a:srgbClr val="B2B2B2"/>
                </a:solidFill>
              </a:rPr>
              <a:t>opening van </a:t>
            </a:r>
            <a:r>
              <a:rPr lang="nl-NL" dirty="0">
                <a:solidFill>
                  <a:srgbClr val="B2B2B2"/>
                </a:solidFill>
              </a:rPr>
              <a:t>de kuil gelegd, </a:t>
            </a:r>
            <a:r>
              <a:rPr lang="nl-NL" dirty="0">
                <a:solidFill>
                  <a:srgbClr val="002060"/>
                </a:solidFill>
              </a:rPr>
              <a:t>en de koning verzegelde </a:t>
            </a:r>
            <a:r>
              <a:rPr lang="nl-NL" dirty="0" smtClean="0">
                <a:solidFill>
                  <a:srgbClr val="002060"/>
                </a:solidFill>
              </a:rPr>
              <a:t>die met </a:t>
            </a:r>
            <a:r>
              <a:rPr lang="nl-NL" dirty="0">
                <a:solidFill>
                  <a:srgbClr val="002060"/>
                </a:solidFill>
              </a:rPr>
              <a:t>zijn </a:t>
            </a:r>
            <a:r>
              <a:rPr lang="nl-NL" u="sng" dirty="0">
                <a:solidFill>
                  <a:srgbClr val="002060"/>
                </a:solidFill>
              </a:rPr>
              <a:t>zegelring</a:t>
            </a:r>
            <a:r>
              <a:rPr lang="nl-NL" dirty="0">
                <a:solidFill>
                  <a:srgbClr val="002060"/>
                </a:solidFill>
              </a:rPr>
              <a:t> en met de </a:t>
            </a:r>
            <a:r>
              <a:rPr lang="nl-NL" u="sng" dirty="0">
                <a:solidFill>
                  <a:srgbClr val="002060"/>
                </a:solidFill>
              </a:rPr>
              <a:t>zegelring</a:t>
            </a:r>
            <a:r>
              <a:rPr lang="nl-NL" dirty="0">
                <a:solidFill>
                  <a:srgbClr val="002060"/>
                </a:solidFill>
              </a:rPr>
              <a:t> van </a:t>
            </a:r>
            <a:r>
              <a:rPr lang="nl-NL" dirty="0" smtClean="0">
                <a:solidFill>
                  <a:srgbClr val="002060"/>
                </a:solidFill>
              </a:rPr>
              <a:t>zijn machthebbers</a:t>
            </a:r>
            <a:r>
              <a:rPr lang="nl-NL" dirty="0">
                <a:solidFill>
                  <a:srgbClr val="002060"/>
                </a:solidFill>
              </a:rPr>
              <a:t>, opdat er niets zou worden </a:t>
            </a:r>
            <a:r>
              <a:rPr lang="nl-NL" dirty="0" smtClean="0">
                <a:solidFill>
                  <a:srgbClr val="002060"/>
                </a:solidFill>
              </a:rPr>
              <a:t>veranderd met </a:t>
            </a:r>
            <a:r>
              <a:rPr lang="nl-NL" dirty="0">
                <a:solidFill>
                  <a:srgbClr val="002060"/>
                </a:solidFill>
              </a:rPr>
              <a:t>betrekking tot Daniel.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93099" y="4581128"/>
            <a:ext cx="8722882" cy="181588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Esther 8:8</a:t>
            </a:r>
            <a:endParaRPr 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 een geschrift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 in de naam des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konings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geschreven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en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de zegelring des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konings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verzegeld is,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niet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herroepen worden.</a:t>
            </a:r>
          </a:p>
        </p:txBody>
      </p:sp>
    </p:spTree>
    <p:extLst>
      <p:ext uri="{BB962C8B-B14F-4D97-AF65-F5344CB8AC3E}">
        <p14:creationId xmlns:p14="http://schemas.microsoft.com/office/powerpoint/2010/main" val="20562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19 Toen ging de koning naar zijn paleis en bracht </a:t>
            </a:r>
            <a:r>
              <a:rPr lang="nl-NL" dirty="0" smtClean="0">
                <a:solidFill>
                  <a:srgbClr val="002060"/>
                </a:solidFill>
              </a:rPr>
              <a:t>de nacht </a:t>
            </a:r>
            <a:r>
              <a:rPr lang="nl-NL" dirty="0">
                <a:solidFill>
                  <a:srgbClr val="002060"/>
                </a:solidFill>
              </a:rPr>
              <a:t>vastend door; en hij liet </a:t>
            </a:r>
            <a:r>
              <a:rPr lang="nl-NL" dirty="0" smtClean="0">
                <a:solidFill>
                  <a:srgbClr val="002060"/>
                </a:solidFill>
              </a:rPr>
              <a:t> niets </a:t>
            </a:r>
            <a:r>
              <a:rPr lang="nl-NL" dirty="0">
                <a:solidFill>
                  <a:srgbClr val="002060"/>
                </a:solidFill>
              </a:rPr>
              <a:t>tot </a:t>
            </a:r>
            <a:r>
              <a:rPr lang="nl-NL" dirty="0" smtClean="0">
                <a:solidFill>
                  <a:srgbClr val="002060"/>
                </a:solidFill>
              </a:rPr>
              <a:t>afleiding voor </a:t>
            </a:r>
            <a:r>
              <a:rPr lang="nl-NL" dirty="0">
                <a:solidFill>
                  <a:srgbClr val="002060"/>
                </a:solidFill>
              </a:rPr>
              <a:t>zich brengen, en zijn slaap vlood van hem.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4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1584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20 Bij het </a:t>
            </a:r>
            <a:r>
              <a:rPr lang="nl-NL" u="sng" dirty="0">
                <a:solidFill>
                  <a:srgbClr val="002060"/>
                </a:solidFill>
              </a:rPr>
              <a:t>ochtendkrieken</a:t>
            </a:r>
            <a:r>
              <a:rPr lang="nl-NL" dirty="0">
                <a:solidFill>
                  <a:srgbClr val="002060"/>
                </a:solidFill>
              </a:rPr>
              <a:t>, toen het licht werd, stond </a:t>
            </a:r>
            <a:r>
              <a:rPr lang="nl-NL" dirty="0" smtClean="0">
                <a:solidFill>
                  <a:srgbClr val="002060"/>
                </a:solidFill>
              </a:rPr>
              <a:t>de koning </a:t>
            </a:r>
            <a:r>
              <a:rPr lang="nl-NL" dirty="0">
                <a:solidFill>
                  <a:srgbClr val="002060"/>
                </a:solidFill>
              </a:rPr>
              <a:t>op en ging inderhaast naar de </a:t>
            </a:r>
            <a:r>
              <a:rPr lang="nl-NL" dirty="0" smtClean="0">
                <a:solidFill>
                  <a:srgbClr val="002060"/>
                </a:solidFill>
              </a:rPr>
              <a:t>leeuwenkuil.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04800" y="2982962"/>
            <a:ext cx="8460432" cy="101566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Toen stond de koning in den vroegen morgenstond met het licht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op.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5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1584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20 Bij het </a:t>
            </a:r>
            <a:r>
              <a:rPr lang="nl-NL" u="sng" dirty="0">
                <a:solidFill>
                  <a:srgbClr val="002060"/>
                </a:solidFill>
              </a:rPr>
              <a:t>ochtendkrieken</a:t>
            </a:r>
            <a:r>
              <a:rPr lang="nl-NL" dirty="0">
                <a:solidFill>
                  <a:srgbClr val="002060"/>
                </a:solidFill>
              </a:rPr>
              <a:t>, toen het licht werd, stond </a:t>
            </a:r>
            <a:r>
              <a:rPr lang="nl-NL" dirty="0" smtClean="0">
                <a:solidFill>
                  <a:srgbClr val="002060"/>
                </a:solidFill>
              </a:rPr>
              <a:t>de koning </a:t>
            </a:r>
            <a:r>
              <a:rPr lang="nl-NL" dirty="0">
                <a:solidFill>
                  <a:srgbClr val="002060"/>
                </a:solidFill>
              </a:rPr>
              <a:t>op en ging inderhaast </a:t>
            </a:r>
            <a:r>
              <a:rPr lang="nl-NL" u="sng" dirty="0">
                <a:solidFill>
                  <a:srgbClr val="002060"/>
                </a:solidFill>
              </a:rPr>
              <a:t>naar de </a:t>
            </a:r>
            <a:r>
              <a:rPr lang="nl-NL" u="sng" dirty="0" smtClean="0">
                <a:solidFill>
                  <a:srgbClr val="002060"/>
                </a:solidFill>
              </a:rPr>
              <a:t>leeuwenkuil</a:t>
            </a:r>
            <a:r>
              <a:rPr lang="nl-NL" dirty="0" smtClean="0">
                <a:solidFill>
                  <a:srgbClr val="002060"/>
                </a:solidFill>
              </a:rPr>
              <a:t>.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57498" y="3356992"/>
            <a:ext cx="8878998" cy="224676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24:1</a:t>
            </a:r>
            <a:endParaRPr 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de eerste dag der week gingen zij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reeds </a:t>
            </a:r>
            <a:r>
              <a:rPr lang="nl-NL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vroeg </a:t>
            </a:r>
            <a:r>
              <a:rPr lang="nl-NL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 morgenstond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de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specerijen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die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 gereedgemaakt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hadden, </a:t>
            </a:r>
            <a:r>
              <a:rPr lang="nl-NL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naar het graf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089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21 En toen hij nabij de kuil kwam, riep hij Daniel </a:t>
            </a:r>
            <a:r>
              <a:rPr lang="nl-NL" dirty="0" smtClean="0">
                <a:solidFill>
                  <a:srgbClr val="002060"/>
                </a:solidFill>
              </a:rPr>
              <a:t>toe met </a:t>
            </a:r>
            <a:r>
              <a:rPr lang="nl-NL" dirty="0">
                <a:solidFill>
                  <a:srgbClr val="002060"/>
                </a:solidFill>
              </a:rPr>
              <a:t>droeve stem; de koning nam het woord </a:t>
            </a:r>
            <a:r>
              <a:rPr lang="nl-NL" dirty="0" smtClean="0">
                <a:solidFill>
                  <a:srgbClr val="002060"/>
                </a:solidFill>
              </a:rPr>
              <a:t>en </a:t>
            </a:r>
            <a:r>
              <a:rPr lang="nl-NL" dirty="0" err="1" smtClean="0">
                <a:solidFill>
                  <a:srgbClr val="002060"/>
                </a:solidFill>
              </a:rPr>
              <a:t>zeide</a:t>
            </a:r>
            <a:r>
              <a:rPr lang="nl-NL" dirty="0" smtClean="0">
                <a:solidFill>
                  <a:srgbClr val="002060"/>
                </a:solidFill>
              </a:rPr>
              <a:t> </a:t>
            </a:r>
            <a:r>
              <a:rPr lang="nl-NL" dirty="0">
                <a:solidFill>
                  <a:srgbClr val="002060"/>
                </a:solidFill>
              </a:rPr>
              <a:t>tot Daniel: Daniel, gij </a:t>
            </a:r>
            <a:r>
              <a:rPr lang="nl-NL" u="sng" dirty="0">
                <a:solidFill>
                  <a:srgbClr val="002060"/>
                </a:solidFill>
              </a:rPr>
              <a:t>dienaar</a:t>
            </a:r>
            <a:r>
              <a:rPr lang="nl-NL" dirty="0">
                <a:solidFill>
                  <a:srgbClr val="002060"/>
                </a:solidFill>
              </a:rPr>
              <a:t> van de </a:t>
            </a:r>
            <a:r>
              <a:rPr lang="nl-NL" dirty="0" smtClean="0">
                <a:solidFill>
                  <a:srgbClr val="002060"/>
                </a:solidFill>
              </a:rPr>
              <a:t>levende God</a:t>
            </a:r>
            <a:r>
              <a:rPr lang="nl-NL" dirty="0">
                <a:solidFill>
                  <a:srgbClr val="002060"/>
                </a:solidFill>
              </a:rPr>
              <a:t>, heeft uw God, die gij zo </a:t>
            </a:r>
            <a:r>
              <a:rPr lang="nl-NL" dirty="0" smtClean="0">
                <a:solidFill>
                  <a:srgbClr val="002060"/>
                </a:solidFill>
              </a:rPr>
              <a:t>volhardend dient</a:t>
            </a:r>
            <a:r>
              <a:rPr lang="nl-NL" dirty="0">
                <a:solidFill>
                  <a:srgbClr val="002060"/>
                </a:solidFill>
              </a:rPr>
              <a:t>, u van de leeuwen kunnen bevrijden?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580112" y="4161512"/>
            <a:ext cx="222838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SV </a:t>
            </a:r>
            <a:r>
              <a:rPr lang="nl-NL" sz="2800" dirty="0" smtClean="0">
                <a:sym typeface="Wingdings" panose="05000000000000000000" pitchFamily="2" charset="2"/>
              </a:rPr>
              <a:t> knecht</a:t>
            </a:r>
            <a:endParaRPr lang="nl-NL" sz="2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3" y="4905237"/>
            <a:ext cx="6112674" cy="219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9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980728"/>
            <a:ext cx="8892480" cy="252028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15 Wanneer gij dan de gruwel der verwoesting, </a:t>
            </a:r>
            <a:r>
              <a:rPr lang="nl-NL" dirty="0" smtClean="0">
                <a:solidFill>
                  <a:srgbClr val="002060"/>
                </a:solidFill>
              </a:rPr>
              <a:t>waarvan door </a:t>
            </a:r>
            <a:r>
              <a:rPr lang="nl-NL" u="sng" dirty="0">
                <a:solidFill>
                  <a:srgbClr val="002060"/>
                </a:solidFill>
              </a:rPr>
              <a:t>de profeet Daniel </a:t>
            </a:r>
            <a:r>
              <a:rPr lang="nl-NL" dirty="0">
                <a:solidFill>
                  <a:srgbClr val="002060"/>
                </a:solidFill>
              </a:rPr>
              <a:t>gesproken </a:t>
            </a:r>
            <a:r>
              <a:rPr lang="nl-NL" dirty="0" smtClean="0">
                <a:solidFill>
                  <a:srgbClr val="002060"/>
                </a:solidFill>
              </a:rPr>
              <a:t>is…….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rgbClr val="002060"/>
                </a:solidFill>
              </a:rPr>
              <a:t>Mattheüs 24</a:t>
            </a:r>
            <a:endParaRPr lang="nl-NL" sz="3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3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6108" y="1776897"/>
            <a:ext cx="8892480" cy="100561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De term wordt nergens letterlijk toegepast op Jezus Christus.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63869" y="276063"/>
            <a:ext cx="8229600" cy="1208721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nl-NL" sz="3400" b="1" dirty="0" smtClean="0"/>
              <a:t>De Knecht van JAHWEH/</a:t>
            </a:r>
            <a:br>
              <a:rPr lang="nl-NL" sz="3400" b="1" dirty="0" smtClean="0"/>
            </a:br>
            <a:r>
              <a:rPr lang="nl-NL" sz="3400" b="1" dirty="0" smtClean="0"/>
              <a:t>de knecht des </a:t>
            </a:r>
            <a:r>
              <a:rPr lang="nl-NL" sz="3400" b="1" dirty="0" err="1" smtClean="0"/>
              <a:t>Heeren</a:t>
            </a:r>
            <a:endParaRPr lang="nl-NL" sz="3400" b="1" dirty="0"/>
          </a:p>
        </p:txBody>
      </p:sp>
      <p:sp>
        <p:nvSpPr>
          <p:cNvPr id="4" name="Rechthoek 3"/>
          <p:cNvSpPr/>
          <p:nvPr/>
        </p:nvSpPr>
        <p:spPr>
          <a:xfrm>
            <a:off x="251520" y="2986840"/>
            <a:ext cx="86049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Wel: Knecht, Mijn Knecht, Zijn Knecht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51520" y="3747161"/>
            <a:ext cx="88835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wél letterlijk gezegd over: Mozes, Jozua en David.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60475" y="4969147"/>
            <a:ext cx="88835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eerste vermelding bij Mozes, Jozua en David gaat altijd over hun sterven.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35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4" grpId="0"/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355366"/>
            <a:ext cx="8892480" cy="19603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b="1" dirty="0" smtClean="0"/>
              <a:t>Deuteronomium 34</a:t>
            </a:r>
          </a:p>
          <a:p>
            <a:pPr marL="0" indent="0">
              <a:buNone/>
            </a:pPr>
            <a:r>
              <a:rPr lang="nl-NL" dirty="0"/>
              <a:t>5 Toen stierf Mozes, </a:t>
            </a:r>
            <a:r>
              <a:rPr lang="nl-NL" u="sng" dirty="0"/>
              <a:t>de knecht des Heren</a:t>
            </a:r>
            <a:r>
              <a:rPr lang="nl-NL" dirty="0"/>
              <a:t>, aldaar </a:t>
            </a:r>
            <a:r>
              <a:rPr lang="nl-NL" dirty="0" smtClean="0"/>
              <a:t>in het </a:t>
            </a:r>
            <a:r>
              <a:rPr lang="nl-NL" dirty="0"/>
              <a:t>land </a:t>
            </a:r>
            <a:r>
              <a:rPr lang="nl-NL" dirty="0" err="1"/>
              <a:t>Moab</a:t>
            </a:r>
            <a:r>
              <a:rPr lang="nl-NL" dirty="0"/>
              <a:t>, volgens des Heren woord.</a:t>
            </a:r>
            <a:endParaRPr lang="nl-NL" dirty="0" smtClean="0"/>
          </a:p>
        </p:txBody>
      </p:sp>
      <p:sp>
        <p:nvSpPr>
          <p:cNvPr id="8" name="Rechthoek 7"/>
          <p:cNvSpPr/>
          <p:nvPr/>
        </p:nvSpPr>
        <p:spPr>
          <a:xfrm>
            <a:off x="404491" y="2852936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Jozua 24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geschiedde na deze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gebeurtenissen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dat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Jozua, de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zoon van </a:t>
            </a:r>
            <a:r>
              <a:rPr lang="nl-NL" sz="3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Nun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NL" sz="3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knecht des Heren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stierf, honderd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tien jaar oud.</a:t>
            </a:r>
          </a:p>
        </p:txBody>
      </p:sp>
    </p:spTree>
    <p:extLst>
      <p:ext uri="{BB962C8B-B14F-4D97-AF65-F5344CB8AC3E}">
        <p14:creationId xmlns:p14="http://schemas.microsoft.com/office/powerpoint/2010/main" val="10164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355366"/>
            <a:ext cx="8892480" cy="15614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b="1" dirty="0" smtClean="0"/>
              <a:t>Psalm 18</a:t>
            </a:r>
          </a:p>
          <a:p>
            <a:pPr marL="0" indent="0">
              <a:buNone/>
            </a:pPr>
            <a:r>
              <a:rPr lang="nl-NL" dirty="0"/>
              <a:t>1 Voor de koorleider. Van </a:t>
            </a:r>
            <a:r>
              <a:rPr lang="nl-NL" u="sng" dirty="0"/>
              <a:t>de knecht des Heren</a:t>
            </a:r>
            <a:r>
              <a:rPr lang="nl-NL" dirty="0"/>
              <a:t>, </a:t>
            </a:r>
            <a:r>
              <a:rPr lang="nl-NL" dirty="0" smtClean="0"/>
              <a:t>van David (…)</a:t>
            </a:r>
            <a:endParaRPr lang="nl-NL" b="1" dirty="0" smtClean="0"/>
          </a:p>
        </p:txBody>
      </p:sp>
      <p:sp>
        <p:nvSpPr>
          <p:cNvPr id="2" name="Tekstvak 1"/>
          <p:cNvSpPr txBox="1"/>
          <p:nvPr/>
        </p:nvSpPr>
        <p:spPr>
          <a:xfrm>
            <a:off x="395536" y="2442954"/>
            <a:ext cx="87484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Samuël 22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 sprak tot de </a:t>
            </a:r>
            <a:r>
              <a:rPr lang="nl-NL" sz="3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woorden van dit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lied ten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dage, dat de </a:t>
            </a:r>
            <a:r>
              <a:rPr lang="nl-NL" sz="3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hem verlost had uit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greep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al zijn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vijanden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uit de greep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Saul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95536" y="5369733"/>
            <a:ext cx="8892480" cy="86877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 smtClean="0"/>
              <a:t>……………geheel Psalm 18</a:t>
            </a:r>
          </a:p>
        </p:txBody>
      </p:sp>
    </p:spTree>
    <p:extLst>
      <p:ext uri="{BB962C8B-B14F-4D97-AF65-F5344CB8AC3E}">
        <p14:creationId xmlns:p14="http://schemas.microsoft.com/office/powerpoint/2010/main" val="172572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8032" y="620688"/>
            <a:ext cx="8748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Samuël 23</a:t>
            </a:r>
          </a:p>
          <a:p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Dit zijn de laatste woorden van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David…..</a:t>
            </a:r>
          </a:p>
        </p:txBody>
      </p:sp>
      <p:sp>
        <p:nvSpPr>
          <p:cNvPr id="3" name="Rechthoek 2"/>
          <p:cNvSpPr/>
          <p:nvPr/>
        </p:nvSpPr>
        <p:spPr>
          <a:xfrm>
            <a:off x="233772" y="2204864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Filippenzen 2:7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Zichzelf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ontledigd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heeft, en de gestalte van een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dienstknecht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heeft  aangenomen, en aan de mensen gelijk geworden is.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7355"/>
            <a:ext cx="5940152" cy="229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6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323528" y="332656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51520" y="894730"/>
            <a:ext cx="872224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koning nam het woord 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zeide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Daniel: Daniel, gij </a:t>
            </a:r>
            <a:r>
              <a:rPr lang="nl-NL" sz="3000" b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knecht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de levende God, heeft uw God, die gij zo volhardend dient, u van de leeuwen kunnen bevrijden?</a:t>
            </a:r>
          </a:p>
        </p:txBody>
      </p:sp>
    </p:spTree>
    <p:extLst>
      <p:ext uri="{BB962C8B-B14F-4D97-AF65-F5344CB8AC3E}">
        <p14:creationId xmlns:p14="http://schemas.microsoft.com/office/powerpoint/2010/main" val="20300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22 Toen sprak Daniel tot de koning: </a:t>
            </a:r>
            <a:r>
              <a:rPr lang="nl-NL" dirty="0" smtClean="0">
                <a:solidFill>
                  <a:srgbClr val="002060"/>
                </a:solidFill>
              </a:rPr>
              <a:t>O, koning</a:t>
            </a:r>
            <a:r>
              <a:rPr lang="nl-NL" dirty="0">
                <a:solidFill>
                  <a:srgbClr val="002060"/>
                </a:solidFill>
              </a:rPr>
              <a:t>, </a:t>
            </a:r>
            <a:r>
              <a:rPr lang="nl-NL" u="sng" dirty="0">
                <a:solidFill>
                  <a:srgbClr val="002060"/>
                </a:solidFill>
              </a:rPr>
              <a:t>leef </a:t>
            </a:r>
            <a:r>
              <a:rPr lang="nl-NL" u="sng" dirty="0" smtClean="0">
                <a:solidFill>
                  <a:srgbClr val="002060"/>
                </a:solidFill>
              </a:rPr>
              <a:t>in eeuwigheid</a:t>
            </a:r>
            <a:r>
              <a:rPr lang="nl-NL" dirty="0">
                <a:solidFill>
                  <a:srgbClr val="002060"/>
                </a:solidFill>
              </a:rPr>
              <a:t>!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" y="4736050"/>
            <a:ext cx="5428958" cy="228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72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2376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23 Mijn God heeft zijn engel gezonden en de </a:t>
            </a:r>
            <a:r>
              <a:rPr lang="nl-NL" dirty="0" smtClean="0">
                <a:solidFill>
                  <a:srgbClr val="002060"/>
                </a:solidFill>
              </a:rPr>
              <a:t>muil der </a:t>
            </a:r>
            <a:r>
              <a:rPr lang="nl-NL" dirty="0">
                <a:solidFill>
                  <a:srgbClr val="002060"/>
                </a:solidFill>
              </a:rPr>
              <a:t>leeuwen toegesloten, en zij hebben mij </a:t>
            </a:r>
            <a:r>
              <a:rPr lang="nl-NL" u="sng" dirty="0" smtClean="0">
                <a:solidFill>
                  <a:srgbClr val="002060"/>
                </a:solidFill>
              </a:rPr>
              <a:t>geen kwaad </a:t>
            </a:r>
            <a:r>
              <a:rPr lang="nl-NL" u="sng" dirty="0">
                <a:solidFill>
                  <a:srgbClr val="002060"/>
                </a:solidFill>
              </a:rPr>
              <a:t>gedaan</a:t>
            </a:r>
            <a:r>
              <a:rPr lang="nl-NL" dirty="0">
                <a:solidFill>
                  <a:srgbClr val="002060"/>
                </a:solidFill>
              </a:rPr>
              <a:t>, </a:t>
            </a:r>
            <a:r>
              <a:rPr lang="nl-NL" dirty="0">
                <a:solidFill>
                  <a:srgbClr val="B2B2B2"/>
                </a:solidFill>
              </a:rPr>
              <a:t>omdat ik voor Hem onschuldig </a:t>
            </a:r>
            <a:r>
              <a:rPr lang="nl-NL" dirty="0" smtClean="0">
                <a:solidFill>
                  <a:srgbClr val="B2B2B2"/>
                </a:solidFill>
              </a:rPr>
              <a:t>ben bevonden</a:t>
            </a:r>
            <a:r>
              <a:rPr lang="nl-NL" dirty="0">
                <a:solidFill>
                  <a:srgbClr val="B2B2B2"/>
                </a:solidFill>
              </a:rPr>
              <a:t>; maar ook tegen u, o koning, heb </a:t>
            </a:r>
            <a:r>
              <a:rPr lang="nl-NL" dirty="0" smtClean="0">
                <a:solidFill>
                  <a:srgbClr val="B2B2B2"/>
                </a:solidFill>
              </a:rPr>
              <a:t>ik geen </a:t>
            </a:r>
            <a:r>
              <a:rPr lang="nl-NL" dirty="0">
                <a:solidFill>
                  <a:srgbClr val="B2B2B2"/>
                </a:solidFill>
              </a:rPr>
              <a:t>misdaad begaan.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131840" y="3851466"/>
            <a:ext cx="4392488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niet beschadigd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4" y="4832254"/>
            <a:ext cx="5331834" cy="236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519" y="839213"/>
            <a:ext cx="8892480" cy="645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30 Daar hij nu een profeet </a:t>
            </a:r>
            <a:r>
              <a:rPr lang="nl-NL" dirty="0" smtClean="0">
                <a:solidFill>
                  <a:srgbClr val="002060"/>
                </a:solidFill>
              </a:rPr>
              <a:t>(…) 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06519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rgbClr val="002060"/>
                </a:solidFill>
              </a:rPr>
              <a:t>Handelingen 2	</a:t>
            </a:r>
            <a:endParaRPr lang="nl-NL" sz="3400" b="1" dirty="0">
              <a:solidFill>
                <a:srgbClr val="002060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4541" y="1340768"/>
            <a:ext cx="891127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heeft hij in de toekomst gezien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gesproken van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opstanding van de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Christus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dat Hij niet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 het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dodenrijk is overgelaten,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noch zijn vlees </a:t>
            </a:r>
            <a:r>
              <a:rPr lang="nl-NL" sz="3000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ontbinding heeft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gezien.</a:t>
            </a:r>
          </a:p>
        </p:txBody>
      </p:sp>
    </p:spTree>
    <p:extLst>
      <p:ext uri="{BB962C8B-B14F-4D97-AF65-F5344CB8AC3E}">
        <p14:creationId xmlns:p14="http://schemas.microsoft.com/office/powerpoint/2010/main" val="386378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2376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23 Mijn God heeft zijn engel gezonden en de </a:t>
            </a:r>
            <a:r>
              <a:rPr lang="nl-NL" dirty="0" smtClean="0">
                <a:solidFill>
                  <a:srgbClr val="B2B2B2"/>
                </a:solidFill>
              </a:rPr>
              <a:t>muil der </a:t>
            </a:r>
            <a:r>
              <a:rPr lang="nl-NL" dirty="0">
                <a:solidFill>
                  <a:srgbClr val="B2B2B2"/>
                </a:solidFill>
              </a:rPr>
              <a:t>leeuwen toegesloten, en zij hebben mij </a:t>
            </a:r>
            <a:r>
              <a:rPr lang="nl-NL" dirty="0" smtClean="0">
                <a:solidFill>
                  <a:srgbClr val="B2B2B2"/>
                </a:solidFill>
              </a:rPr>
              <a:t>geen kwaad </a:t>
            </a:r>
            <a:r>
              <a:rPr lang="nl-NL" dirty="0">
                <a:solidFill>
                  <a:srgbClr val="B2B2B2"/>
                </a:solidFill>
              </a:rPr>
              <a:t>gedaan, </a:t>
            </a:r>
            <a:r>
              <a:rPr lang="nl-NL" dirty="0">
                <a:solidFill>
                  <a:srgbClr val="002060"/>
                </a:solidFill>
              </a:rPr>
              <a:t>omdat ik voor Hem onschuldig </a:t>
            </a:r>
            <a:r>
              <a:rPr lang="nl-NL" dirty="0" smtClean="0">
                <a:solidFill>
                  <a:srgbClr val="002060"/>
                </a:solidFill>
              </a:rPr>
              <a:t>ben bevonden</a:t>
            </a:r>
            <a:r>
              <a:rPr lang="nl-NL" dirty="0">
                <a:solidFill>
                  <a:srgbClr val="002060"/>
                </a:solidFill>
              </a:rPr>
              <a:t>; maar ook tegen u, o koning, heb </a:t>
            </a:r>
            <a:r>
              <a:rPr lang="nl-NL" dirty="0" smtClean="0">
                <a:solidFill>
                  <a:srgbClr val="002060"/>
                </a:solidFill>
              </a:rPr>
              <a:t>ik geen </a:t>
            </a:r>
            <a:r>
              <a:rPr lang="nl-NL" dirty="0">
                <a:solidFill>
                  <a:srgbClr val="002060"/>
                </a:solidFill>
              </a:rPr>
              <a:t>misdaad begaan.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04800" y="4581128"/>
            <a:ext cx="8659688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23</a:t>
            </a:r>
          </a:p>
          <a:p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Pilatus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zeide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 de </a:t>
            </a:r>
            <a:r>
              <a:rPr lang="nl-NL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overpriesters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de scharen: </a:t>
            </a:r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 vind </a:t>
            </a: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niets strafbaars in deze mens.</a:t>
            </a:r>
          </a:p>
        </p:txBody>
      </p:sp>
    </p:spTree>
    <p:extLst>
      <p:ext uri="{BB962C8B-B14F-4D97-AF65-F5344CB8AC3E}">
        <p14:creationId xmlns:p14="http://schemas.microsoft.com/office/powerpoint/2010/main" val="155995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24 Toen werd de koning ten zeerste verheugd en </a:t>
            </a:r>
            <a:r>
              <a:rPr lang="nl-NL" dirty="0" smtClean="0">
                <a:solidFill>
                  <a:srgbClr val="002060"/>
                </a:solidFill>
              </a:rPr>
              <a:t>hij gaf </a:t>
            </a:r>
            <a:r>
              <a:rPr lang="nl-NL" dirty="0">
                <a:solidFill>
                  <a:srgbClr val="002060"/>
                </a:solidFill>
              </a:rPr>
              <a:t>bevel, dat men Daniel uit de kuil </a:t>
            </a:r>
            <a:r>
              <a:rPr lang="nl-NL" u="sng" dirty="0">
                <a:solidFill>
                  <a:srgbClr val="002060"/>
                </a:solidFill>
              </a:rPr>
              <a:t>zou </a:t>
            </a:r>
            <a:r>
              <a:rPr lang="nl-NL" u="sng" dirty="0" smtClean="0">
                <a:solidFill>
                  <a:srgbClr val="002060"/>
                </a:solidFill>
              </a:rPr>
              <a:t>optrekken</a:t>
            </a:r>
            <a:r>
              <a:rPr lang="nl-NL" dirty="0" smtClean="0">
                <a:solidFill>
                  <a:srgbClr val="002060"/>
                </a:solidFill>
              </a:rPr>
              <a:t>; </a:t>
            </a:r>
            <a:r>
              <a:rPr lang="nl-NL" dirty="0" smtClean="0">
                <a:solidFill>
                  <a:srgbClr val="B2B2B2"/>
                </a:solidFill>
              </a:rPr>
              <a:t>Daniel </a:t>
            </a:r>
            <a:r>
              <a:rPr lang="nl-NL" dirty="0">
                <a:solidFill>
                  <a:srgbClr val="B2B2B2"/>
                </a:solidFill>
              </a:rPr>
              <a:t>werd uit de kuil opgetrokken, </a:t>
            </a:r>
            <a:r>
              <a:rPr lang="nl-NL" dirty="0" smtClean="0">
                <a:solidFill>
                  <a:srgbClr val="B2B2B2"/>
                </a:solidFill>
              </a:rPr>
              <a:t>en generlei </a:t>
            </a:r>
            <a:r>
              <a:rPr lang="nl-NL" dirty="0">
                <a:solidFill>
                  <a:srgbClr val="B2B2B2"/>
                </a:solidFill>
              </a:rPr>
              <a:t>letsel werd aan hem gevonden, omdat </a:t>
            </a:r>
            <a:r>
              <a:rPr lang="nl-NL" dirty="0" smtClean="0">
                <a:solidFill>
                  <a:srgbClr val="B2B2B2"/>
                </a:solidFill>
              </a:rPr>
              <a:t>hij op </a:t>
            </a:r>
            <a:r>
              <a:rPr lang="nl-NL" dirty="0">
                <a:solidFill>
                  <a:srgbClr val="B2B2B2"/>
                </a:solidFill>
              </a:rPr>
              <a:t>zijn God had vertrouwd.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4" y="4962911"/>
            <a:ext cx="9022622" cy="1895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355976" y="3947277"/>
            <a:ext cx="3672408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hijsen, oprichten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7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980728"/>
            <a:ext cx="8892480" cy="108012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29 Mannen broeders, men mag vrijuit tot u </a:t>
            </a:r>
            <a:r>
              <a:rPr lang="nl-NL" dirty="0" smtClean="0">
                <a:solidFill>
                  <a:srgbClr val="002060"/>
                </a:solidFill>
              </a:rPr>
              <a:t>zeggen van </a:t>
            </a:r>
            <a:r>
              <a:rPr lang="nl-NL" dirty="0">
                <a:solidFill>
                  <a:srgbClr val="002060"/>
                </a:solidFill>
              </a:rPr>
              <a:t>de aartsvader </a:t>
            </a:r>
            <a:r>
              <a:rPr lang="nl-NL" dirty="0" smtClean="0">
                <a:solidFill>
                  <a:srgbClr val="002060"/>
                </a:solidFill>
              </a:rPr>
              <a:t>David…..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>
                <a:solidFill>
                  <a:srgbClr val="002060"/>
                </a:solidFill>
              </a:rPr>
              <a:t>Handelingen 2</a:t>
            </a:r>
            <a:endParaRPr lang="nl-NL" sz="3400" b="1" dirty="0">
              <a:solidFill>
                <a:srgbClr val="00206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79512" y="2060848"/>
            <a:ext cx="700005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Daar hij nu een profeet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87534" y="2602664"/>
            <a:ext cx="85609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heeft hij in de toekomst gezien en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gesproken van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opstanding van de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Christus…..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1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/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730" y="2852936"/>
            <a:ext cx="5229269" cy="3701617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823678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24 Toen werd de koning ten zeerste verheugd en </a:t>
            </a:r>
            <a:r>
              <a:rPr lang="nl-NL" dirty="0" smtClean="0">
                <a:solidFill>
                  <a:srgbClr val="B2B2B2"/>
                </a:solidFill>
              </a:rPr>
              <a:t>hij gaf </a:t>
            </a:r>
            <a:r>
              <a:rPr lang="nl-NL" dirty="0">
                <a:solidFill>
                  <a:srgbClr val="B2B2B2"/>
                </a:solidFill>
              </a:rPr>
              <a:t>bevel, dat men Daniel uit de kuil zou </a:t>
            </a:r>
            <a:r>
              <a:rPr lang="nl-NL" dirty="0" smtClean="0">
                <a:solidFill>
                  <a:srgbClr val="B2B2B2"/>
                </a:solidFill>
              </a:rPr>
              <a:t>optrekken; </a:t>
            </a:r>
            <a:r>
              <a:rPr lang="nl-NL" dirty="0" smtClean="0">
                <a:solidFill>
                  <a:srgbClr val="002060"/>
                </a:solidFill>
              </a:rPr>
              <a:t>Daniel </a:t>
            </a:r>
            <a:r>
              <a:rPr lang="nl-NL" dirty="0">
                <a:solidFill>
                  <a:srgbClr val="002060"/>
                </a:solidFill>
              </a:rPr>
              <a:t>werd </a:t>
            </a:r>
            <a:r>
              <a:rPr lang="nl-NL" u="sng" dirty="0">
                <a:solidFill>
                  <a:srgbClr val="002060"/>
                </a:solidFill>
              </a:rPr>
              <a:t>uit de kuil opgetrokken</a:t>
            </a:r>
            <a:r>
              <a:rPr lang="nl-NL" dirty="0">
                <a:solidFill>
                  <a:srgbClr val="002060"/>
                </a:solidFill>
              </a:rPr>
              <a:t>, </a:t>
            </a:r>
            <a:r>
              <a:rPr lang="nl-NL" dirty="0" smtClean="0">
                <a:solidFill>
                  <a:srgbClr val="002060"/>
                </a:solidFill>
              </a:rPr>
              <a:t>en generlei </a:t>
            </a:r>
            <a:r>
              <a:rPr lang="nl-NL" dirty="0">
                <a:solidFill>
                  <a:srgbClr val="002060"/>
                </a:solidFill>
              </a:rPr>
              <a:t>letsel werd aan hem gevonden, omdat </a:t>
            </a:r>
            <a:r>
              <a:rPr lang="nl-NL" dirty="0" smtClean="0">
                <a:solidFill>
                  <a:srgbClr val="002060"/>
                </a:solidFill>
              </a:rPr>
              <a:t>hij op </a:t>
            </a:r>
            <a:r>
              <a:rPr lang="nl-NL" dirty="0">
                <a:solidFill>
                  <a:srgbClr val="002060"/>
                </a:solidFill>
              </a:rPr>
              <a:t>zijn God had vertrouwd.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74802"/>
            <a:ext cx="4563616" cy="205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4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716174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25 En de koning gaf bevel, en men haalde die </a:t>
            </a:r>
            <a:r>
              <a:rPr lang="nl-NL" dirty="0" smtClean="0">
                <a:solidFill>
                  <a:srgbClr val="002060"/>
                </a:solidFill>
              </a:rPr>
              <a:t>mannen die </a:t>
            </a:r>
            <a:r>
              <a:rPr lang="nl-NL" dirty="0">
                <a:solidFill>
                  <a:srgbClr val="002060"/>
                </a:solidFill>
              </a:rPr>
              <a:t>de aanklacht tegen Daniel ingebracht hadden </a:t>
            </a:r>
            <a:r>
              <a:rPr lang="nl-NL" dirty="0" smtClean="0">
                <a:solidFill>
                  <a:srgbClr val="002060"/>
                </a:solidFill>
              </a:rPr>
              <a:t>en </a:t>
            </a:r>
            <a:r>
              <a:rPr lang="nl-NL" u="sng" dirty="0" smtClean="0">
                <a:solidFill>
                  <a:srgbClr val="002060"/>
                </a:solidFill>
              </a:rPr>
              <a:t>wierp </a:t>
            </a:r>
            <a:r>
              <a:rPr lang="nl-NL" u="sng" dirty="0">
                <a:solidFill>
                  <a:srgbClr val="002060"/>
                </a:solidFill>
              </a:rPr>
              <a:t>hen in de leeuwenkuil, hen, hun </a:t>
            </a:r>
            <a:r>
              <a:rPr lang="nl-NL" u="sng" dirty="0" smtClean="0">
                <a:solidFill>
                  <a:srgbClr val="002060"/>
                </a:solidFill>
              </a:rPr>
              <a:t>kinderen en hun vrouwen</a:t>
            </a:r>
            <a:r>
              <a:rPr lang="nl-NL" dirty="0">
                <a:solidFill>
                  <a:srgbClr val="002060"/>
                </a:solidFill>
              </a:rPr>
              <a:t>, en zij hadden de bodem van de </a:t>
            </a:r>
            <a:r>
              <a:rPr lang="nl-NL" dirty="0" smtClean="0">
                <a:solidFill>
                  <a:srgbClr val="002060"/>
                </a:solidFill>
              </a:rPr>
              <a:t>kuil nog </a:t>
            </a:r>
            <a:r>
              <a:rPr lang="nl-NL" dirty="0">
                <a:solidFill>
                  <a:srgbClr val="002060"/>
                </a:solidFill>
              </a:rPr>
              <a:t>niet bereikt, of de leeuwen maakten zich van </a:t>
            </a:r>
            <a:r>
              <a:rPr lang="nl-NL" dirty="0" smtClean="0">
                <a:solidFill>
                  <a:srgbClr val="002060"/>
                </a:solidFill>
              </a:rPr>
              <a:t>hen meester</a:t>
            </a:r>
            <a:r>
              <a:rPr lang="nl-NL" dirty="0">
                <a:solidFill>
                  <a:srgbClr val="002060"/>
                </a:solidFill>
              </a:rPr>
              <a:t>; zelfs al hun </a:t>
            </a:r>
            <a:r>
              <a:rPr lang="nl-NL" dirty="0" smtClean="0">
                <a:solidFill>
                  <a:srgbClr val="002060"/>
                </a:solidFill>
              </a:rPr>
              <a:t> beenderen </a:t>
            </a:r>
            <a:r>
              <a:rPr lang="nl-NL" dirty="0">
                <a:solidFill>
                  <a:srgbClr val="002060"/>
                </a:solidFill>
              </a:rPr>
              <a:t>vermorzelden zij.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0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51520" y="404664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Korinthe 5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daar wij tot het inzicht gekomen zijn, dat een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 allen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gestorven is. Dus zijn zij </a:t>
            </a:r>
            <a:r>
              <a:rPr lang="nl-NL" sz="30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allen gestorven.</a:t>
            </a:r>
          </a:p>
        </p:txBody>
      </p:sp>
    </p:spTree>
    <p:extLst>
      <p:ext uri="{BB962C8B-B14F-4D97-AF65-F5344CB8AC3E}">
        <p14:creationId xmlns:p14="http://schemas.microsoft.com/office/powerpoint/2010/main" val="174927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716174" cy="1584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26 Daarna schreef koning </a:t>
            </a:r>
            <a:r>
              <a:rPr lang="nl-NL" dirty="0" err="1">
                <a:solidFill>
                  <a:srgbClr val="002060"/>
                </a:solidFill>
              </a:rPr>
              <a:t>Darius</a:t>
            </a:r>
            <a:r>
              <a:rPr lang="nl-NL" dirty="0">
                <a:solidFill>
                  <a:srgbClr val="002060"/>
                </a:solidFill>
              </a:rPr>
              <a:t> aan alle </a:t>
            </a:r>
            <a:r>
              <a:rPr lang="nl-NL" dirty="0" smtClean="0">
                <a:solidFill>
                  <a:srgbClr val="002060"/>
                </a:solidFill>
              </a:rPr>
              <a:t>volken, </a:t>
            </a:r>
            <a:r>
              <a:rPr lang="nl-NL" dirty="0" err="1" smtClean="0">
                <a:solidFill>
                  <a:srgbClr val="002060"/>
                </a:solidFill>
              </a:rPr>
              <a:t>natien</a:t>
            </a:r>
            <a:r>
              <a:rPr lang="nl-NL" dirty="0" smtClean="0">
                <a:solidFill>
                  <a:srgbClr val="002060"/>
                </a:solidFill>
              </a:rPr>
              <a:t> </a:t>
            </a:r>
            <a:r>
              <a:rPr lang="nl-NL" dirty="0">
                <a:solidFill>
                  <a:srgbClr val="002060"/>
                </a:solidFill>
              </a:rPr>
              <a:t>en talen, die de ganse aarde bewonen: </a:t>
            </a:r>
            <a:r>
              <a:rPr lang="nl-NL" dirty="0" smtClean="0">
                <a:solidFill>
                  <a:srgbClr val="002060"/>
                </a:solidFill>
              </a:rPr>
              <a:t>Uw vrede </a:t>
            </a:r>
            <a:r>
              <a:rPr lang="nl-NL" dirty="0">
                <a:solidFill>
                  <a:srgbClr val="002060"/>
                </a:solidFill>
              </a:rPr>
              <a:t>zij groot!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59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932198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27 Door mij wordt bevel gegeven, dat men in het </a:t>
            </a:r>
            <a:r>
              <a:rPr lang="nl-NL" dirty="0" smtClean="0">
                <a:solidFill>
                  <a:srgbClr val="002060"/>
                </a:solidFill>
              </a:rPr>
              <a:t>gehele machtsgebied </a:t>
            </a:r>
            <a:r>
              <a:rPr lang="nl-NL" dirty="0">
                <a:solidFill>
                  <a:srgbClr val="002060"/>
                </a:solidFill>
              </a:rPr>
              <a:t>van mijn </a:t>
            </a:r>
            <a:r>
              <a:rPr lang="nl-NL" dirty="0" smtClean="0">
                <a:solidFill>
                  <a:srgbClr val="002060"/>
                </a:solidFill>
              </a:rPr>
              <a:t>koninkrijk </a:t>
            </a:r>
            <a:r>
              <a:rPr lang="nl-NL" dirty="0">
                <a:solidFill>
                  <a:srgbClr val="002060"/>
                </a:solidFill>
              </a:rPr>
              <a:t>voor de God </a:t>
            </a:r>
            <a:r>
              <a:rPr lang="nl-NL" dirty="0" smtClean="0">
                <a:solidFill>
                  <a:srgbClr val="002060"/>
                </a:solidFill>
              </a:rPr>
              <a:t>van Daniel </a:t>
            </a:r>
            <a:r>
              <a:rPr lang="nl-NL" dirty="0">
                <a:solidFill>
                  <a:srgbClr val="002060"/>
                </a:solidFill>
              </a:rPr>
              <a:t>zal vrezen en beven; want Hij is de </a:t>
            </a:r>
            <a:r>
              <a:rPr lang="nl-NL" dirty="0" smtClean="0">
                <a:solidFill>
                  <a:srgbClr val="002060"/>
                </a:solidFill>
              </a:rPr>
              <a:t>levende God</a:t>
            </a:r>
            <a:r>
              <a:rPr lang="nl-NL" dirty="0">
                <a:solidFill>
                  <a:srgbClr val="002060"/>
                </a:solidFill>
              </a:rPr>
              <a:t>, die</a:t>
            </a:r>
            <a:r>
              <a:rPr lang="nl-NL" u="sng" dirty="0">
                <a:solidFill>
                  <a:srgbClr val="002060"/>
                </a:solidFill>
              </a:rPr>
              <a:t> blijft in eeuwigheid</a:t>
            </a:r>
            <a:r>
              <a:rPr lang="nl-NL" dirty="0">
                <a:solidFill>
                  <a:srgbClr val="002060"/>
                </a:solidFill>
              </a:rPr>
              <a:t>; </a:t>
            </a:r>
            <a:endParaRPr lang="nl-NL" dirty="0">
              <a:solidFill>
                <a:srgbClr val="B2B2B2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25144"/>
            <a:ext cx="6579840" cy="242631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555776" y="3533236"/>
            <a:ext cx="5760640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Vastgesteld/standvastig        	voor de </a:t>
            </a:r>
            <a:r>
              <a:rPr lang="nl-NL" sz="3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aeonen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5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932198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27 Door mij wordt bevel gegeven, dat men in het </a:t>
            </a:r>
            <a:r>
              <a:rPr lang="nl-NL" dirty="0" smtClean="0">
                <a:solidFill>
                  <a:srgbClr val="B2B2B2"/>
                </a:solidFill>
              </a:rPr>
              <a:t>gehele machtsgebied </a:t>
            </a:r>
            <a:r>
              <a:rPr lang="nl-NL" dirty="0">
                <a:solidFill>
                  <a:srgbClr val="B2B2B2"/>
                </a:solidFill>
              </a:rPr>
              <a:t>van mijn </a:t>
            </a:r>
            <a:r>
              <a:rPr lang="nl-NL" dirty="0" smtClean="0">
                <a:solidFill>
                  <a:srgbClr val="B2B2B2"/>
                </a:solidFill>
              </a:rPr>
              <a:t>koninkrijk </a:t>
            </a:r>
            <a:r>
              <a:rPr lang="nl-NL" dirty="0">
                <a:solidFill>
                  <a:srgbClr val="B2B2B2"/>
                </a:solidFill>
              </a:rPr>
              <a:t>voor de God </a:t>
            </a:r>
            <a:r>
              <a:rPr lang="nl-NL" dirty="0" smtClean="0">
                <a:solidFill>
                  <a:srgbClr val="B2B2B2"/>
                </a:solidFill>
              </a:rPr>
              <a:t>van Daniel </a:t>
            </a:r>
            <a:r>
              <a:rPr lang="nl-NL" dirty="0">
                <a:solidFill>
                  <a:srgbClr val="B2B2B2"/>
                </a:solidFill>
              </a:rPr>
              <a:t>zal vrezen en beven; want </a:t>
            </a:r>
            <a:r>
              <a:rPr lang="nl-NL" dirty="0">
                <a:solidFill>
                  <a:srgbClr val="002060"/>
                </a:solidFill>
              </a:rPr>
              <a:t>Hij is de </a:t>
            </a:r>
            <a:r>
              <a:rPr lang="nl-NL" dirty="0" smtClean="0">
                <a:solidFill>
                  <a:srgbClr val="002060"/>
                </a:solidFill>
              </a:rPr>
              <a:t>levende God</a:t>
            </a:r>
            <a:r>
              <a:rPr lang="nl-NL" dirty="0">
                <a:solidFill>
                  <a:srgbClr val="002060"/>
                </a:solidFill>
              </a:rPr>
              <a:t>, die </a:t>
            </a:r>
            <a:r>
              <a:rPr lang="nl-NL" dirty="0" smtClean="0">
                <a:solidFill>
                  <a:srgbClr val="002060"/>
                </a:solidFill>
              </a:rPr>
              <a:t>standvastig is voor de </a:t>
            </a:r>
            <a:r>
              <a:rPr lang="nl-NL" dirty="0" err="1" smtClean="0">
                <a:solidFill>
                  <a:srgbClr val="002060"/>
                </a:solidFill>
              </a:rPr>
              <a:t>aeonen</a:t>
            </a:r>
            <a:r>
              <a:rPr lang="nl-NL" dirty="0" smtClean="0">
                <a:solidFill>
                  <a:srgbClr val="002060"/>
                </a:solidFill>
              </a:rPr>
              <a:t>;</a:t>
            </a:r>
            <a:r>
              <a:rPr lang="nl-NL" dirty="0" smtClean="0">
                <a:solidFill>
                  <a:srgbClr val="B2B2B2"/>
                </a:solidFill>
              </a:rPr>
              <a:t> </a:t>
            </a:r>
            <a:r>
              <a:rPr lang="nl-NL" dirty="0" smtClean="0">
                <a:solidFill>
                  <a:srgbClr val="000066"/>
                </a:solidFill>
              </a:rPr>
              <a:t>zijn koningschap is </a:t>
            </a:r>
            <a:r>
              <a:rPr lang="nl-NL" u="sng" dirty="0" smtClean="0">
                <a:solidFill>
                  <a:srgbClr val="000066"/>
                </a:solidFill>
              </a:rPr>
              <a:t>onverderfelijk</a:t>
            </a:r>
            <a:r>
              <a:rPr lang="nl-NL" dirty="0" smtClean="0">
                <a:solidFill>
                  <a:srgbClr val="000066"/>
                </a:solidFill>
              </a:rPr>
              <a:t> </a:t>
            </a:r>
            <a:r>
              <a:rPr lang="nl-NL" dirty="0">
                <a:solidFill>
                  <a:srgbClr val="000066"/>
                </a:solidFill>
              </a:rPr>
              <a:t>en zijn heerschappij duurt tot het </a:t>
            </a:r>
            <a:r>
              <a:rPr lang="nl-NL" dirty="0" smtClean="0">
                <a:solidFill>
                  <a:srgbClr val="000066"/>
                </a:solidFill>
              </a:rPr>
              <a:t>einde.</a:t>
            </a:r>
            <a:endParaRPr lang="nl-NL" dirty="0">
              <a:solidFill>
                <a:srgbClr val="000066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3216"/>
            <a:ext cx="9180642" cy="1752287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3635896" y="4653136"/>
            <a:ext cx="4176464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 23: beschadigd</a:t>
            </a:r>
            <a:endParaRPr lang="nl-NL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33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932198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B2B2B2"/>
                </a:solidFill>
              </a:rPr>
              <a:t>27 Door mij wordt bevel gegeven, dat men in het </a:t>
            </a:r>
            <a:r>
              <a:rPr lang="nl-NL" dirty="0" smtClean="0">
                <a:solidFill>
                  <a:srgbClr val="B2B2B2"/>
                </a:solidFill>
              </a:rPr>
              <a:t>gehele machtsgebied </a:t>
            </a:r>
            <a:r>
              <a:rPr lang="nl-NL" dirty="0">
                <a:solidFill>
                  <a:srgbClr val="B2B2B2"/>
                </a:solidFill>
              </a:rPr>
              <a:t>van mijn </a:t>
            </a:r>
            <a:r>
              <a:rPr lang="nl-NL" dirty="0" smtClean="0">
                <a:solidFill>
                  <a:srgbClr val="B2B2B2"/>
                </a:solidFill>
              </a:rPr>
              <a:t>koninkrijk </a:t>
            </a:r>
            <a:r>
              <a:rPr lang="nl-NL" dirty="0">
                <a:solidFill>
                  <a:srgbClr val="B2B2B2"/>
                </a:solidFill>
              </a:rPr>
              <a:t>voor de God </a:t>
            </a:r>
            <a:r>
              <a:rPr lang="nl-NL" dirty="0" smtClean="0">
                <a:solidFill>
                  <a:srgbClr val="B2B2B2"/>
                </a:solidFill>
              </a:rPr>
              <a:t>van Daniel </a:t>
            </a:r>
            <a:r>
              <a:rPr lang="nl-NL" dirty="0">
                <a:solidFill>
                  <a:srgbClr val="B2B2B2"/>
                </a:solidFill>
              </a:rPr>
              <a:t>zal vrezen en beven; Hij is de levende God, die standvastig is voor de </a:t>
            </a:r>
            <a:r>
              <a:rPr lang="nl-NL" dirty="0" err="1">
                <a:solidFill>
                  <a:srgbClr val="B2B2B2"/>
                </a:solidFill>
              </a:rPr>
              <a:t>aeonen</a:t>
            </a:r>
            <a:r>
              <a:rPr lang="nl-NL" dirty="0">
                <a:solidFill>
                  <a:srgbClr val="B2B2B2"/>
                </a:solidFill>
              </a:rPr>
              <a:t>; </a:t>
            </a:r>
            <a:r>
              <a:rPr lang="nl-NL" dirty="0" smtClean="0">
                <a:solidFill>
                  <a:srgbClr val="000066"/>
                </a:solidFill>
              </a:rPr>
              <a:t>zijn Koninkrijk zal niet beschadigd worden en </a:t>
            </a:r>
            <a:r>
              <a:rPr lang="nl-NL" dirty="0">
                <a:solidFill>
                  <a:srgbClr val="000066"/>
                </a:solidFill>
              </a:rPr>
              <a:t>zijn heerschappij duurt </a:t>
            </a:r>
            <a:r>
              <a:rPr lang="nl-NL" u="sng" dirty="0">
                <a:solidFill>
                  <a:srgbClr val="000066"/>
                </a:solidFill>
              </a:rPr>
              <a:t>tot het </a:t>
            </a:r>
            <a:r>
              <a:rPr lang="nl-NL" u="sng" dirty="0" smtClean="0">
                <a:solidFill>
                  <a:srgbClr val="000066"/>
                </a:solidFill>
              </a:rPr>
              <a:t>einde.</a:t>
            </a:r>
            <a:endParaRPr lang="nl-NL" u="sng" dirty="0">
              <a:solidFill>
                <a:srgbClr val="000066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25144"/>
            <a:ext cx="5931768" cy="241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3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5008" y="692696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Korinthe 15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daarna het einde, wanneer Hij het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KONINKRIJK aan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de Vader overdraagt, wanneer Hij alle heerschappij, alle macht en kracht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teniet gedaan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zal hebben.</a:t>
            </a:r>
          </a:p>
          <a:p>
            <a:endParaRPr lang="nl-NL" sz="30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15008" y="3093353"/>
            <a:ext cx="89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 Hij moet als koning heersen, TOTDAT Hij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zijn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vijanden onder zijn voeten gelegd heeft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15008" y="4570681"/>
            <a:ext cx="89003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De laatste vijand, die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teniet gedaan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wordt, is de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dood…….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3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932198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28 Hij bevrijdt en redt, en doet </a:t>
            </a:r>
            <a:r>
              <a:rPr lang="nl-NL" u="sng" dirty="0">
                <a:solidFill>
                  <a:srgbClr val="002060"/>
                </a:solidFill>
              </a:rPr>
              <a:t>tekenen en </a:t>
            </a:r>
            <a:r>
              <a:rPr lang="nl-NL" u="sng" dirty="0" smtClean="0">
                <a:solidFill>
                  <a:srgbClr val="002060"/>
                </a:solidFill>
              </a:rPr>
              <a:t>wonderen</a:t>
            </a:r>
            <a:r>
              <a:rPr lang="nl-NL" dirty="0" smtClean="0">
                <a:solidFill>
                  <a:srgbClr val="002060"/>
                </a:solidFill>
              </a:rPr>
              <a:t> in </a:t>
            </a:r>
            <a:r>
              <a:rPr lang="nl-NL" dirty="0">
                <a:solidFill>
                  <a:srgbClr val="002060"/>
                </a:solidFill>
              </a:rPr>
              <a:t>hemel en op aarde, Hij die Daniel uit de </a:t>
            </a:r>
            <a:r>
              <a:rPr lang="nl-NL" dirty="0" smtClean="0">
                <a:solidFill>
                  <a:srgbClr val="002060"/>
                </a:solidFill>
              </a:rPr>
              <a:t>macht der </a:t>
            </a:r>
            <a:r>
              <a:rPr lang="nl-NL" dirty="0">
                <a:solidFill>
                  <a:srgbClr val="002060"/>
                </a:solidFill>
              </a:rPr>
              <a:t>leeuwen heeft bevrijd.</a:t>
            </a:r>
            <a:endParaRPr lang="nl-NL" u="sng" dirty="0">
              <a:solidFill>
                <a:srgbClr val="000066"/>
              </a:solidFill>
            </a:endParaRP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04800" y="2780928"/>
            <a:ext cx="8932198" cy="187220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>
                <a:solidFill>
                  <a:srgbClr val="002060"/>
                </a:solidFill>
              </a:rPr>
              <a:t>29 En deze Daniel stond in hoog aanzien onder </a:t>
            </a:r>
            <a:r>
              <a:rPr lang="nl-NL" dirty="0" smtClean="0">
                <a:solidFill>
                  <a:srgbClr val="002060"/>
                </a:solidFill>
              </a:rPr>
              <a:t>het koningschap </a:t>
            </a:r>
            <a:r>
              <a:rPr lang="nl-NL" dirty="0">
                <a:solidFill>
                  <a:srgbClr val="002060"/>
                </a:solidFill>
              </a:rPr>
              <a:t>van </a:t>
            </a:r>
            <a:r>
              <a:rPr lang="nl-NL" dirty="0" err="1">
                <a:solidFill>
                  <a:srgbClr val="002060"/>
                </a:solidFill>
              </a:rPr>
              <a:t>Darius</a:t>
            </a:r>
            <a:r>
              <a:rPr lang="nl-NL" dirty="0">
                <a:solidFill>
                  <a:srgbClr val="002060"/>
                </a:solidFill>
              </a:rPr>
              <a:t> en onder het </a:t>
            </a:r>
            <a:r>
              <a:rPr lang="nl-NL" dirty="0" smtClean="0">
                <a:solidFill>
                  <a:srgbClr val="002060"/>
                </a:solidFill>
              </a:rPr>
              <a:t>koningschap van </a:t>
            </a:r>
            <a:r>
              <a:rPr lang="nl-NL" dirty="0" err="1">
                <a:solidFill>
                  <a:srgbClr val="002060"/>
                </a:solidFill>
              </a:rPr>
              <a:t>Kores</a:t>
            </a:r>
            <a:r>
              <a:rPr lang="nl-NL" dirty="0">
                <a:solidFill>
                  <a:srgbClr val="002060"/>
                </a:solidFill>
              </a:rPr>
              <a:t>, de Pers.</a:t>
            </a:r>
            <a:endParaRPr lang="nl-NL" u="sng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038681"/>
            <a:ext cx="8892480" cy="64807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Daniëls voorspoed (vers 2-4)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209625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nl-NL" sz="3400" b="1" dirty="0" smtClean="0"/>
              <a:t>Structuur in Daniël 6</a:t>
            </a:r>
            <a:endParaRPr lang="nl-NL" sz="3400" b="1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683568" y="1681459"/>
            <a:ext cx="8892480" cy="5954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/>
              <a:t>B. Een koninklijk edict/wet (vers 5-10)</a:t>
            </a:r>
            <a:endParaRPr lang="nl-NL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051720" y="2459549"/>
            <a:ext cx="8892480" cy="1121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/>
              <a:t>C. Veroordeling tot de leeuwenkuil </a:t>
            </a:r>
          </a:p>
          <a:p>
            <a:pPr marL="0" indent="0">
              <a:buNone/>
            </a:pPr>
            <a:r>
              <a:rPr lang="nl-NL" dirty="0" smtClean="0"/>
              <a:t>(vers 11-18)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051720" y="3752908"/>
            <a:ext cx="8892480" cy="1121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/>
              <a:t>C. Verlossing uit de leeuwenkuil </a:t>
            </a:r>
          </a:p>
          <a:p>
            <a:pPr marL="0" indent="0">
              <a:buNone/>
            </a:pPr>
            <a:r>
              <a:rPr lang="nl-NL" dirty="0" smtClean="0"/>
              <a:t>(vers 19-25)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683568" y="5099905"/>
            <a:ext cx="8892480" cy="73237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/>
              <a:t>B. Een koninklijk edict/wet (vers 26-28)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251520" y="5832283"/>
            <a:ext cx="8892480" cy="64807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Daniëls voorspoed (vers 29)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7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3" y="836712"/>
            <a:ext cx="8229600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1 </a:t>
            </a:r>
            <a:r>
              <a:rPr lang="nl-NL" dirty="0" err="1">
                <a:solidFill>
                  <a:srgbClr val="000066"/>
                </a:solidFill>
              </a:rPr>
              <a:t>Darius</a:t>
            </a:r>
            <a:r>
              <a:rPr lang="nl-NL" dirty="0">
                <a:solidFill>
                  <a:srgbClr val="000066"/>
                </a:solidFill>
              </a:rPr>
              <a:t>, de </a:t>
            </a:r>
            <a:r>
              <a:rPr lang="nl-NL" dirty="0" err="1">
                <a:solidFill>
                  <a:srgbClr val="000066"/>
                </a:solidFill>
              </a:rPr>
              <a:t>Meder</a:t>
            </a:r>
            <a:r>
              <a:rPr lang="nl-NL" dirty="0">
                <a:solidFill>
                  <a:srgbClr val="000066"/>
                </a:solidFill>
              </a:rPr>
              <a:t>, ontving het koningschap, </a:t>
            </a:r>
            <a:r>
              <a:rPr lang="nl-NL" dirty="0" smtClean="0">
                <a:solidFill>
                  <a:srgbClr val="000066"/>
                </a:solidFill>
              </a:rPr>
              <a:t>toen hij </a:t>
            </a:r>
            <a:r>
              <a:rPr lang="nl-NL" u="sng" dirty="0" smtClean="0">
                <a:solidFill>
                  <a:srgbClr val="000066"/>
                </a:solidFill>
              </a:rPr>
              <a:t>tweeënzestig</a:t>
            </a:r>
            <a:r>
              <a:rPr lang="nl-NL" dirty="0" smtClean="0">
                <a:solidFill>
                  <a:srgbClr val="000066"/>
                </a:solidFill>
              </a:rPr>
              <a:t> </a:t>
            </a:r>
            <a:r>
              <a:rPr lang="nl-NL" dirty="0">
                <a:solidFill>
                  <a:srgbClr val="000066"/>
                </a:solidFill>
              </a:rPr>
              <a:t>jaar oud was.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72738" y="3789040"/>
            <a:ext cx="8691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9</a:t>
            </a:r>
          </a:p>
          <a:p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 …. tot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een gezalfde, een vorst, zijn</a:t>
            </a:r>
          </a:p>
          <a:p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zeven weken; en </a:t>
            </a:r>
            <a:r>
              <a:rPr lang="nl-NL" sz="3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tweeënzestig weken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</a:p>
        </p:txBody>
      </p:sp>
      <p:sp>
        <p:nvSpPr>
          <p:cNvPr id="2" name="Rechthoek 1"/>
          <p:cNvSpPr/>
          <p:nvPr/>
        </p:nvSpPr>
        <p:spPr>
          <a:xfrm>
            <a:off x="274798" y="5266368"/>
            <a:ext cx="8412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 En na de </a:t>
            </a:r>
            <a:r>
              <a:rPr lang="nl-NL" sz="3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tweeënzestig weken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zal een gezalfde worden uitgeroeid…..</a:t>
            </a:r>
          </a:p>
        </p:txBody>
      </p:sp>
    </p:spTree>
    <p:extLst>
      <p:ext uri="{BB962C8B-B14F-4D97-AF65-F5344CB8AC3E}">
        <p14:creationId xmlns:p14="http://schemas.microsoft.com/office/powerpoint/2010/main" val="153760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2 Het behaagde </a:t>
            </a:r>
            <a:r>
              <a:rPr lang="nl-NL" dirty="0" err="1">
                <a:solidFill>
                  <a:srgbClr val="000066"/>
                </a:solidFill>
              </a:rPr>
              <a:t>Darius</a:t>
            </a:r>
            <a:r>
              <a:rPr lang="nl-NL" dirty="0">
                <a:solidFill>
                  <a:srgbClr val="000066"/>
                </a:solidFill>
              </a:rPr>
              <a:t> over het koninkrijk </a:t>
            </a:r>
            <a:r>
              <a:rPr lang="nl-NL" u="sng" dirty="0" smtClean="0">
                <a:solidFill>
                  <a:srgbClr val="000066"/>
                </a:solidFill>
              </a:rPr>
              <a:t>honderd en </a:t>
            </a:r>
            <a:r>
              <a:rPr lang="nl-NL" u="sng" dirty="0">
                <a:solidFill>
                  <a:srgbClr val="000066"/>
                </a:solidFill>
              </a:rPr>
              <a:t>twintig </a:t>
            </a:r>
            <a:r>
              <a:rPr lang="nl-NL" u="sng" dirty="0" smtClean="0">
                <a:solidFill>
                  <a:srgbClr val="000066"/>
                </a:solidFill>
              </a:rPr>
              <a:t> </a:t>
            </a:r>
            <a:r>
              <a:rPr lang="nl-NL" dirty="0" smtClean="0">
                <a:solidFill>
                  <a:srgbClr val="000066"/>
                </a:solidFill>
              </a:rPr>
              <a:t>stadhouders </a:t>
            </a:r>
            <a:r>
              <a:rPr lang="nl-NL" dirty="0">
                <a:solidFill>
                  <a:srgbClr val="000066"/>
                </a:solidFill>
              </a:rPr>
              <a:t>aan te stellen, die over </a:t>
            </a:r>
            <a:r>
              <a:rPr lang="nl-NL" dirty="0" smtClean="0">
                <a:solidFill>
                  <a:srgbClr val="000066"/>
                </a:solidFill>
              </a:rPr>
              <a:t>het gehele </a:t>
            </a:r>
            <a:r>
              <a:rPr lang="nl-NL" dirty="0">
                <a:solidFill>
                  <a:srgbClr val="000066"/>
                </a:solidFill>
              </a:rPr>
              <a:t>koninkrijk verdeeld zouden zijn;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23257" y="4653136"/>
            <a:ext cx="8694278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Exodus 19</a:t>
            </a:r>
          </a:p>
          <a:p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En gij zult Mij een koninkrijk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priesters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 </a:t>
            </a:r>
            <a:r>
              <a:rPr lang="nl-NL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een </a:t>
            </a:r>
            <a:r>
              <a:rPr lang="nl-NL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heilig volk.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275856" y="3235042"/>
            <a:ext cx="3528392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nl-NL" sz="3000" b="1" dirty="0" smtClean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nl-NL" sz="3000" b="1" dirty="0" smtClean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x </a:t>
            </a:r>
            <a:r>
              <a:rPr lang="nl-NL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nl-NL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25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322" y="836712"/>
            <a:ext cx="8500149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0066"/>
                </a:solidFill>
              </a:rPr>
              <a:t>3 En over hen </a:t>
            </a:r>
            <a:r>
              <a:rPr lang="nl-NL" u="sng" dirty="0">
                <a:solidFill>
                  <a:srgbClr val="000066"/>
                </a:solidFill>
              </a:rPr>
              <a:t>drie</a:t>
            </a:r>
            <a:r>
              <a:rPr lang="nl-NL" dirty="0">
                <a:solidFill>
                  <a:srgbClr val="000066"/>
                </a:solidFill>
              </a:rPr>
              <a:t> </a:t>
            </a:r>
            <a:r>
              <a:rPr lang="nl-NL" dirty="0" err="1">
                <a:solidFill>
                  <a:srgbClr val="000066"/>
                </a:solidFill>
              </a:rPr>
              <a:t>rijksbestuurders</a:t>
            </a:r>
            <a:r>
              <a:rPr lang="nl-NL" dirty="0">
                <a:solidFill>
                  <a:srgbClr val="000066"/>
                </a:solidFill>
              </a:rPr>
              <a:t>, van welke Daniel </a:t>
            </a:r>
            <a:r>
              <a:rPr lang="nl-NL" dirty="0" smtClean="0">
                <a:solidFill>
                  <a:srgbClr val="000066"/>
                </a:solidFill>
              </a:rPr>
              <a:t>er een </a:t>
            </a:r>
            <a:r>
              <a:rPr lang="nl-NL" dirty="0">
                <a:solidFill>
                  <a:srgbClr val="000066"/>
                </a:solidFill>
              </a:rPr>
              <a:t>was; aan hen moesten die stadhouders </a:t>
            </a:r>
            <a:r>
              <a:rPr lang="nl-NL" dirty="0" smtClean="0">
                <a:solidFill>
                  <a:srgbClr val="000066"/>
                </a:solidFill>
              </a:rPr>
              <a:t>rekenschap geven</a:t>
            </a:r>
            <a:r>
              <a:rPr lang="nl-NL" dirty="0">
                <a:solidFill>
                  <a:srgbClr val="000066"/>
                </a:solidFill>
              </a:rPr>
              <a:t>, opdat de koning geen schade zou lijden.</a:t>
            </a:r>
          </a:p>
        </p:txBody>
      </p:sp>
      <p:sp>
        <p:nvSpPr>
          <p:cNvPr id="11" name="AutoShape 4" descr="data:image/jpeg;base64,/9j/4AAQSkZJRgABAQAAAQABAAD/2wCEAAkGBxQTEhUUExQWFRUXGBgXGBgXGR0XHBwaGh8fFxwcHhwgHiggGRwmHBgYIjEiJSktLi4uGCAzODMsOSgtLisBCgoKDAwOFA8MDyscFBksLCwsLCsrKysrLCssLCwsLCsrKywrKywrKyw3NywrKzcsKywrKys3LCssKywrKysrLP/AABEIAPkAywMBIgACEQEDEQH/xAAcAAABBQEBAQAAAAAAAAAAAAAEAAMFBgcCAQj/xABKEAACAQMCAwUEBgYHBwIHAAABAgMABBESIQUxQQYTIlFhMnGBkQcUI0KhsTNSYnKC8EOSorLB0eEVJDVzdIOz0vEIFiVTk8Li/8QAFQEBAQAAAAAAAAAAAAAAAAAAAAH/xAAVEQEBAAAAAAAAAAAAAAAAAAAAAf/aAAwDAQACEQMRAD8A3GlSpUCpUqVAqVKhLm8xhVGpjnA5cuZ9FGRk+oxkkAgS8gHM1SfpJ7YS2EIkTuVXkO8JaSRuehIwAAMc3ZvD+qds1Dt329voxJDZqWkSRVmnWPUI2bAWBQSytKSd8ZxnAyQWqFsfo94rxS8WTimqOMBSzMUzoO/dxohwhPXIGNycnYhvHDL1Z4Y5kzpkRXXPPDAMM+u9E0xZWiQxpFGoREUKqjkFGwFP0CpUqVBxJIF9oge84pRyqwypBHmDmqT2T4veTy3SXVt3aRSukU3s96qsVHgPPw4OseE+VT0GYmkcFdLkO2roQoXOc8sKPx3oJuvGYDcnHvqGv+MmJC74Ayi7DO7sEUDfmWYD40LdXLB8yNmM/eO3dty3/Ybz+6fQnAS1zxeGPd5AOnU/lQzdoIjumXHXTt+BxUXxKFSjCTwjbflg52I9c4xVevrJ4EEiJJcYONMWhG28yzjG+xwCd+XkGh2V8koyjZxzHIj3jp/jRNY5wTtRdTXBzbpaldWEeRknI23RWQK68tuXLJ873adonVvtgrLkYKDBAwNzuQxzk7Y2I8twtFKm7edXUMhDKeRFOUCpUqVAqVKlQKlSpUCpUqFe4JOApx5jH8j+evIPZpDnbcY5DmT784AH4/DdqzQbtg5Y7lsE4HIDG2kdAPMnmST09uSOYBJGdsjA6Y22/n0qmfSr2rbh9plZP94lykQAAx+s5BznSPhkigpX0v8AHmlvLXh1iQskcyuSmwE7MNHLqpJY7cz6VuSAgDJycbnln1rG/oP7CEaeJ3OTI4YwK3MBtjKxO5ZsnHoSd8jGzUCpUqVA1ccsHr/lmgTAv6o+IrntQtx9WkNpj6wgDxhtwxU5KHcbOupc5GNWcjGaxu5ueNcak7hYGsYVP2jMHQDzGSAzH9lRnfcgGg2jFUG3tRe8NN3euZddvJJ3fsQRYU+yg9oqRnVIWIIyMV32D4BecMuDZzTfWbSSNnifcGORCMpgk6AysTjJB05GN6K7azhhBwyEAPdEK4UYEdqu8rbDAyoKAbe0fKg44lw25u4raMN3KCFJ2lBBP1hVBiXT+qsmJDnnpUedS/AuJ/WYdRULIpaOaPnolTZ193Ueasp61LsPKm9I6D1oAhaKCuAcKcqpOVUjkQDyx0A2FA3FyozIjDVvscgSAbFf2uRAYZwfiDLtUfw8aQ8B/oyXj9YnOSP4HJHuK0EB9IPCPrFm6qhfTonVCPEQuHK45himpfeaLtEi7pDCFERUFAoAXSRkYA2xg1MOKj17tfApUbnwgjYk5O3TcmgO7P8AFRD9m+AhOzYxpPLDfs+vT3crbWeXEZLKg2LEjUd8AAsdupwDgdTTsHG5YQFU6kX2dZyQPInyP4dNhsF+pULwy/WaMOnuIPNWHMH1FFUCpUqVAqVKvCaBi6lAG5x/P8/hTD8QjUkb7BjsDjwkKRq5ZywHPz8jhTnWD3ektg4J5Z6A+hI+Q9aHt+FMGGtgygxnOPE3djKhugxLqkyMkk+XMJKNiQCQVJAOk4yPQ4JGR6Eis+7f/R2/Er2CRpVW3jXDqQSxGQWAxjGQMZztWgzShVLMcAAkn0FY/a/TFPNdulvZiaBc4IfS+kHGslvDg9F299Bc+Pdq1sb2zt2wY7giIKAB3bZ0oQAPYyVUjoGB6YNyr53u/rd9xUXVxE0McWGjBYNjScoAQcFtWGJHRQPLN1bi05/ppP67f50F67T8QMUJ0SKkm2AcEkZ3wPPHXHy51SLTicglSR5JDhgT4iSQOY3ONxtQJOTk86VBbbztoTtFGB6uc/gP86KgsTcwK80khZ8nZsADOwC408vSqTWg8BlDW0WOi6T7xt/hQNcL4LHASy5LEYy2OXwAry+kAmiCopmcOqO22lNmcZ5kHSp0jmQOWM1Jmo/ibREaZMN1CjJfPQqB4gfUcqD02zfekYn0wo+HX5k0LGzC5ijDFlZZGcNvhVAAIPPOoj8aI4WsgixKSW1HRkgsE6ByNi3qPTnSubRXKschlzpZSVIzzGRzB8jtQdNUXxGRcqVfEqklNA1tk7EFR7SnkQdvUc6MaxTqM++uljC7AY91BHqneNpl8L6Q3cKcKR1OobvjqoOBnfPOvZIVxp0qF8gAB8qcvrbWNiVZTqRhzVhyI/xHUVzFN3kSyYAJ1K4HIOh0tj0PMe+gjGmUxKrnLrqRhuW8LHQ3mcppwfSm5IzoXUCGJbY+1o206v2va9cYzvmpCQVXuN2hnCNGVkCMwMZkKIzA6fEyhjqRlPhIIznO4BASXAuKm3cOwIjbSHHmpzhhjquD8DjpWjKwIBByDuCKx62ve9hYnSCrSL4TqXWpIZQ2BlSRkHA3JHM1eexfED4rZzlo86D5qDgj+E4+DLQWmlSpUCpmbchfn7v52+Jp0mgUn0s2rJPQgc+uPfvQO6jkiNV2O5O2/M8q6tZSwyRjfHv9abMbaGxszEnHlnp8hXiXBAx3bDHkMj57UFL+m3jZt+GsqnDTsIgfQ7t7vCG39Kz7sJwsQ2qsR45QHY+h9ge4Kc+9jWo9u+zMfEYo47jvI1D6lKEas6TnOQQBp1dOoqVsOy9tEoUJq0gAFznltQZ5Sq79sbu1tLV5JUQAA48Iznlt65Ix6kDrWX9k+Iy3EJllULqdjGB+pnbPng5APUAe8hYLS0eQ6UUsfSp607JOd5GC+g3NR3AL94pQEGrWQCo5n/2yf53GhUEDF2XhHPU3xx+VMS2S2jh1LdzJhJAWJCHkkg3wNzhj1GM+yKsZoPi0atDKH9ko2fdig8awXrlvfg/4V1HAq+yAKa4PIzW0DP7RjQn5CnZlJBAbSfMAHHz2oPWoGTiEY1gNqZBllTxsPLIXJGfXyPlVI4vxC64dctLfM95YS4QSBQPq5J+/EoCuDkDVgnbbc6WG7R9nRGon4RJoN2DEYIyBDMrIzFk6ROEViHGwx0JOQs15x2R7WOe3jAErwrH3uclZnWNX0KeWH141A6RvgnY3jFy0UJYbsNIBPLJIXJx781X+D9pI72S3hVHglgZpJ7d1IKCNDGq5xgrrlQg7HwchVm4jaiWNozyYYz5eR+eKDi5tZEYqJNWMbsoBzj02x8K4hjCRhBk+JnJPMsxyTXEPFNSES7TxjDqBkuBsHQfeB9OtMzRzKneH2+fcbYC+Rbn3hHwHlQdyVU+0HAHdZDbzSoXIYxCTRGzEjUdQQumRnIU4J8sk1bS6ugkQ5RuWeYI5qfIihJaCC4fw0QRCJSCqltIChcKSSF254z7R3PM13Z3jQzLINyGzjz6EfEEr8QelGzio6eMaS5HUqgPmPab3DYD1J/VoNbhlDKGU5VgCD5g7g13Vc7DX/eQFCd42/st41+WSv8FWOg4lYAb/AM9f8KAveILbw944Y7qAqDUzPIwCoo6kswG+AOZIAJoq5jDEA8hv/PwyPjUJ23t+9te7MsMKu6hpZ1DKmMuCFLKC+pVA3GM5G4oJHg/FluA2EkjdTh4pV0OueWRkgqcHDKSpwcHY4kKqfZK5mll1SXMU6rawEFFQNrkLFy2n2R4FwvLffcZM5EjSAvqI38OCcY9387558qDriv3B1LH+43+Y+dG0LFbNq1OQSBgY+fzyB8hy6lUEJ2p7MW9/H3dwpK9MEqR16e6hYOx0C4GW0gABRsMDYDbkKluM8UitYZJ530RxjLE/IADqSSAB1JFRHCLu7u41m8FpFINSIU72Yod1Z2JCRkjfRpbGR4s5FBMWfD44v0aBfXr86XELoRRPIdwilseeBnFUrtr2ivOFd3cOyXVozhJAUEcyE5IKsp0MNjzUb4HXIuF/CJ4GUHaRNj+8Mg/lQMWto7RqzyN3jAE4JCjO+kKCBgZxnmcc6VxYGRSkjlkPNRtkeROScH315w/iYMQaQ6WXwuD91xsRjnvzHnmvUlmk8SqIk6d4CXb+HPgHvyfQUBrH5CuDQnDL7vQwOzoxV1PMHp7wRuDRRoGbiJXUq6hlYEMrDIIOxBB2Iqs9nOxsdlNI8UjmJge6hYkrEXIMhXffVpTpkYO5zVoagHu2d2jhUMU9t2OETPTbdm/ZHxIoHDbJrMmhe8KhS+BqKg5Ck8yASdvWvWphrIn25Xc+h7tfgF3+ZNAXMWmWBIs63kGc+LwLu5Od+XrQHuoznAyOR8qaeibrGo6eWdqAurpE9pgD0HU+4cz8KAe0XTcGP7s6sceUqDVq+K5B9wobWz5MeNPLvG9nPkvVz7tvWn7aPXcxd6pUES92h9o+A5Lj7oI2C8zk5pTyE8+gwANgB5AdBQAxxksVLavA7g4C7pg4x5EE9aBZchlPJVZ19Nxke4lvmfWjJWYNqXG6Ohz0DYOR6+H8ajr26SMBC6hpCBlyAWPJVA8gTyHMkelBMfR9ehbgxn76kD105cfLL/OtHrGOzN0Rc20nIllz6Z2YfDJFbPQCzr41Pw/AmoftXwyacRCJLWRUYs8d0rMrHGlcFc6SAW3KtzG21S0r/aBfLf3jGPzP5U2QzMwEhXGMABeR5HcHyPyoI3srweOEzMtpHaNIyKyRhNJ0IN1Kgal1O4BIU+YFG20zKNAQlh57D1yefPPTy5c6Itpm1FGwSOo28tiOh3H+QomgFt7lixRgMjy28jyyeh556HyokmgLnaZT5gf2Tp/KQ/KjqCpfSnwY3fDpYVdEctGU1sEVn1AKhJ2yxOB+0RXXZTtOH7qzuUa3vhEGaJl2YL4S6OMqVJB2znnzxmrDxHh8U8ZimjWSM4JRxqU4ORkddwDQ/D+CW0G8FvDEfOONEPzABoM37acTj4q/1fMq2ttMe9WOKSSeeWPK6I0RSFTdhrY+0eXhydK4VOZIInMbQlo0YxNs0ZKg6DkA5XlyHKjC1c0DRhXVq0jV543+ddE0NNxGJTpLgt+qvib+quT+FNG/J9mKUjzIC/gxB/CgA4p9jPFONlciGX3N7De8NUzIMVB8U1TtFBp0EurtqO+hDk4HXpUjcXbljiJviQP86B41CX8TW/eTRMNJOuSNjhSerKfut+Bo4mc9I09SWf8ADC/nXKWK6g8hMzDddWAinzCDbPqcn1oH1OUR8Ea1DANsRnfcedAXNoTIkquUdAwG2QQ2xBFHyuScnc0y1AE9kp9ou38bY+WcUoolT2FVfMqAD8+dc/7QjMhiVwzj2lXxFfLVjOjODjVjOK7c0AN1MI5reU8lkwx8g4KEn50uJfZlgQdjgAbkk7ADzJ2ru6iDqVYZB2NDwZTBLF2UYRm5qOW3QtjbUd6BnuzqeN8CRV14G4IHtAHqy9aqfEXZZmUhD3joVOSW0qAVUjT4F1q5yTvkgAk7WyD9PEfLvSf3e7bP+FQd3aIc7YJZXJGxLKQRk9fZA921BHWZKNj9VzvjGdWHJHxZh8K3cGsNlXJPkASfh/rgfGtvtvYX90flQDXaEuNJwQCR1HTYjqK8t0bUWbA2xgb/AI9evzrq+k0kMQSMEbAk7+g/neu43BAI5HcUAqOYi2pWIJzqUavmB4ueeQPOuzxKHrKg9CwB+R3omlgUEXJKZH1IpKquFzldRJBOMjOkBRvj73WiNU56Rp8Wf/003w85Zz+0/wDeK/kgo0mgEInH3oz6aCP/AN69sbzvAdhsSMjllTgj0IPv99c8WdxE3d+3sAcZxk4LY64GTj0pmzmhhQRgkBdskHfrnVjBJJJPqaBzi920ULuq6mA2B5bnGTjoOfwpiOyVx9pI0x6gnSm/ki4BXy1Z99OvxNDsoeQ+SISP6xAUfE0xw20cMzMBGhxojzqKn7xJGyg/qjI65oDoo1QYVQo8lAA+QpE16TXJoIeDfiLfs2238TjNSjGojiGYblLjBMZQxS430jOpW9wPOi5r9RjSrSMfZEY1Z+PsgepIoCWNNStgE4J9BjJ9BkgfM0KbORgTNIVJ9mKI4C/vuPE59AQPfTPBrouZInGJYueCSGU8mGcn3jNBAx9rXk4gbAQmFwneF5SGyNjhVRsE4J317aTsaN7U8QKoIY0WWefKRRvuu3tO4/8AtoNz57DmapX0k3IsuK2F8QSpR42AwM6cg7nAzpm6npVw7O2J8V1KVe4mAyVOpY4xusUZ/VGckj2myfLAUvsPafUuL3dnqLLJEkgYgLqYYbIAGAPtJNhy01ozmoG77LiS+W9aVkdE7tVjwAV8QJZiDkkPyAGMDc86m2/nrQNSGg1jEkjK26JEZCM41MSEUHHQZJx1xRMhoayP2lz59ynyD70AgwgIUAZGDjnjnjPl6UBcGjWBYkDG3tMeS+/zPko3Pu3oUaQzMMkLG5JbrqHdjbkvicHA8uZoI2cfZ7cyxB+ABUfElv6o8q29FwAPIYrGeEKrzxwggt3iGRQclcnCgjoQGLfH0raKAe9bC6sE4PT12qDuuKdyV8URVmYBXcxsfvEq2CpHjUYOkbjxbgVYJ01KR5ios2ysAV8J3IIAPtDcEHYqeo9ByIBAQFjxeWa6Ze9nh7xS1vE8Mbx6Y8JL3jKC2pZOf2qjEiAb5q1W7sV8YUNvnScj0IJAO43x05b86q/DeGNbPbrpZljmuItZA/RXA+sZ25L3yxxgegq1ZoAXJictglSSTgEkZ35Dc4Ofg3pXi3kjn7OLC/ry5jz7lwWPxC/GjJplRSzMFUbkk4ApiK/jYgBxk8gcqT7gcE/Cg8tLvXsRhhnkcjbn0ByPL1ofiPGIIZIYpW0vOWEY0sQSgDNlgCFwDnxEcj5VxGf95lA5ARE/vEMD/ZA+Qqm/Snw/MTMtvboJJYIp7lkVpSjsqZUgZAAIXUzZxkAcjQWvtH2iW0WBijS9/NHAmgqBqkzpJJIAU451Hdpe0F3a28lx9Ui0RrqIa4IcjbOFWEqTv+t0qB7X8JnTgswlEYkgZJYo4zmOOOFl0qp0K2BGGPiyck7jOAVJ2b+swvp4fw+MTRELLraWTEi7EHuFIODnIegusEwdFccmUMPcRkfnXRNVf6N+JCXhtpk4cR90VOzZhJjO3PkmaspNAjQ006RDLMsY9SFH+tPE1Edn8SPcXDDUyyGKMnfSq89PlknnQFf7RiP9IvxOPzoTgfjuLi4H6MIsSt0Zs5OD1xjHxqQdBnOBmlJIT15UAbWUfed4UUyDYOw1MB1Ck7qNhsMCuJ7tQ2kZZ/1UBZviByHqcChuLXJV41YskLE95IvMeS5+7k/eo1CqriJQkZ3AXkfUt98+pJoBJJJTyjC/vuAfkur865t31wrL0YsAOXsnBPqM01xgOYmEftHbbY4PPHwru6dm0hNEUaqFRTliAPQYGfjQNyGo2RiCZ0OFVWVj0cfqL5nPXkvXyJbRL97Mh/b2X+oNj/Fmh7ubPtHbGPQDyx0HpQLimBpCbRlQyD0YZyfNj1J3NVbi/ENDBFcIzAamOPCucAgHYuWyFz1BO+nFWC8OmOBTzWJc+molwP6rLVT4/YGXTpODqTPLGAytk7ZJAXAGcb/GgnPossAeJOUGERMvscs4+8WJyxzJuTvkc62qqR9F/DtELy4xqIRf3U/1JH8NXegVQ/EolyVYDS24LDIznqDtz3+OPKpih72LUu3MfiORHy/woIkFVQuh7sKCSvNNuYx09CuOhwaNhkyAcYPUeR5GhoihBVdOAQGC42OAQCByOCpx5EV6Gddsa181wGHvB2b3g5PlQc8VGQg6d7Hn4Nn8wKe7sOgDAMCBz3oO9vYiuGdUOQR3ngOVORs2DjIrm24kukbOw+6UjeQEe9VIyOXwz1oDbe3SMHQoGTknmSeW5PpQnHuEx3cElvMCY5AA2Dg7EMMHocgU59cz/RTf/jYfniuWvwOaSj/tOfyBoOeK8MS4jMUpcowIYK7JqBGkhipBIIO4oG27L2sahAjlFAVVeaWRQBsAA7kAAAbDapSG6V/ZYHHPzHvHMfGlLIFBLEADck7ACgCseCW0BzDbwxHzjjRD5cwM0aTQcd8ZBmKJ3U8nOI094LkEj1ANIxzHm8UfooaU/M6B+BoCSah+y74hljPtLO+oe/BB+OKNazB9qWZv4lT+4oP40Hc2Pdq7wD7QjfWzPqA6HJ5+RoJEmhri5RPbZV95A/OhrSOGaNZFQkHYhndtLDmpy1PxRonsIieqqAfnjNAy0zSD7NMg/ffKRj4kZf3KDStYVhi7pCWyxdmIwMnoq/dX0p2SQnmc++qXe9ulE8sENrczyRtoyi4UsPayx3UA48WN9+mCQtTtQ8jVVXg4nc/pJI7GM/di+1lx1BfOlT6r8qA4TwlbXielGdhJaFnaRy7M4lA1N05YHzoLecs2hcDCl2Y8lUbZI6kkgAdSelAnA3c6/Q4Cn39SPTNPWk+HnQ+1IqFPUJuV+Zz8KD4jhUO4L88jcLjfC9CfNvgNt2Bm9nLEsxySck+tAQxGR1RdyzBQPUnFSPG95XPIeEn94qCQPM5J2qx/R/wYGQzMNo8qvq59rfrpG3vORQXfhdkIYkiXkige89T8Tk/GiqVKgVKlSoK32jtTGGmjRidJDCM6XdcHKg/rjdkz1yMjUTVX7LcfuxCWnBuVjdo5SsfdXEZU7M0OcSqUKv4MNhhhXrSpIwwIPI1XZrcRS5PhJXTywGVT4d+QK6iB+8ee2AMtLxXRXjcMjAMrKcgg7gg+VMcQY7Pk7cz5Dz+Gd/Qn0qr2FvpvrpQhaBRHKAQdKyzbyhemToV9uRlY9asFxbF42VJMK6keIGTAIxkHIPzz8KA9JcjPLzHkeopu5mKqzAFiATgczjoKSKF2G/r+FJjttsaCO4XIqoO9kUyuTIQT7IfB0rnoOXvzT9/JEUZZGUIwIOWA29+ah5eI3UUrpJbSXUWlCjxJEvjOrWCHmGwGjG3VvQ0k4xKu6cMmB8/90Q/PvsigPsJmdwsZZ0C/pCDowNgpY7E46r8RR7Gq7fcavihK8PZj+q11Gh8ua6um+x91dcGv2WEpNJruVV3KlWQ4ySAoYBpEXIXXjfG+5oJxmrgmo3hdvG0CPIFlkkGtmcBsZPsrnZQOWBXctvAgyyRgeZAA/wAqBvgC73bj9EXUL5FwDqx+FEs1cLdqwCqV0ryVQAoHoBtXLtQJ2ph3pO1D6y2dOCF2ZicKD5E7kn0UE0Ckao2a3TvRLj7QIUByfZJ1EYzjmBv6UVNp6lm/sL8gdXzb4UNbzAIzqAGkBX9UKgPzZ2I5gHA95oGpnoYJkFm9hRk/tb4Cj3nbPkG8sUppQP2j8l+XNvjj3UyJu8VUGWdnyVxzOyoNug8Ww38WB6B7a20t3Mqjm5O/RRzY+4ZyfMnzNbBw2yWGJIkGFUYHr5k+pOSffUX2V4F9XTLbysPEfIc9I6c9zjr6AYnaBUqVKgVKlSoFTN1bh1wfgRzBp6lQVi5jeLAxk5A22Ug7E46fD5GvO5Q7+LHPCuyg56+E/lVjuIFcYYf6e6oC+smjOdyv6w/xHLPr+NAy7lD1KHbBOSPcTufiT5eWSBJkZHKg2YkY8JB55yv5BqZ4e7aBkqx3zu3MMV6rz239cnrQc8d4e8wTRK0ZRtRXU6q4xjS/duj43yPFjIGQ3Koy0sL5NapLCisQQZHmuym2CED6CASM4Z2AJONtqnTI36ufcy/4kU29zj2lYdOjf3SaAB7a9XZLqFthvLbktnqcxyovw00xDwaRp457mfvXi1d0kcfdRqXGlmwWZ2Ok43bHpUx3lDrdBiwQFipw2MAA+WpiFz6ZoPIrUJqCsyqTq0jHhJ5lcg4z5biu40VDqUZf9dzrb4HGE/hArhi37C+9iT8lUg/1qab1c/wqF/Mt+VALfzmF++ySjECVSeY5Bh+0KNu10sRQESLJOUYs0cad6wYruQcKNlG2d967uJQxLMMk7klmP4Z0/hQeSTDOOp5DmT7hzND28IjbJJCZJMR3LE+n9F6/e25daQuOapsMZIQYBHnsMGg5ZaDuaWgZ5q5lm8t/dXNnw6aeTu41JPXyHqTyAoB0UyMFUE58hk+WAOpPICtJ7JdlxB9rKB3pHhHMRjyz1c9W+A25k9mezEdquT45TzboPRR0G535nPwqfoFSpUqBUqVKgVKlSoFSpUqBV4RXtKgiL3goO8Z0nyPs/wClQFxA8beIFCT5ZBP5HYDr0q7Vy6AjBAIPMHcUFJ785xlPizf4IaYkZWdNXNDqAO6k9Gx1wcYzVnuuzsTHUmY2xjw7gjngg9Pdiombs7MhDLokxnH3TuMHY7cj50AjyEnJcb/sf/3TEkSnmx6Z0qEJx55Lg/KvZ7SZPajf4KWHzAxQD3OM52xzztQHyyjOwwPLJP50y0tAm63xTUtyBzYD55/KgfkcKxk1acrpbyI9f86UsmnGVAOxGvcjqPDyU+9QaY+qyuV0xSthg2O7ONtxn0qSTszdS5ZkCMzEnW22D6LlgfTf4UEX9bCv3hJaTBCnoC2xJJ3Y42Ax670ICTgBWaQnAjAJPyXc/HHPrV0sewqjeaVm/ZjGge4ndiPiKs3D+GRQDTFGqDrgbn3nmfjQUjgnYyZzruG7pf1Fxq/9KZ9MncjarzYWEcKaIkCL6dfUnmT6miaVAqVKlQKlSpUCpUqVBD9o5L1U1WawSEAkxy6lLHyVgcA+8Yz1FUXsV9IN9xG4aFIbaHu11SFzIWAB04C7HVnbfGOvQHUqxHtaP9kcdivF2guSWkxywxCzj4EpL6k1RbO3/a6/4biTuLea3diquC6sp3Kq4yRkqPaGxIOw2zMcE4jf3Fklwv1QPKiSxriQqFZS2lmznVuoyBgYbY1K9p+DJe2ktuxGJEwrc9LDxIw9zAH4VjHYrjV0beTggDJO8zRBx/QxEsbnfzXS2nzMvoKDQOwPafiHEUWdobeC3LYyS7O4Bw2gZAAzkaieYOxpq97T8TTiC2CQ2sjvGJhIDIqrHkqWddyMMuMAnOpfM4vFjaRwRJGgCRxIFUdAqjA39w51V/o/QztccScHN0+Ic5BW2iykex9nUdTn94VBbLQPoXvCpfHiKAhc+gJJA+NO1RePdrby3vrazENu5uc93J3joAF9rUuk8hvsd/SrNxSa5jgLxiF5FVmZWLKrYGcAjJX4g0EpSqpfR92mn4jALl4ooomLKqqzOx0nGSSABvnzp1eNXcl5JBbxwPDHs85ZwEff7LSFPeSAYJwQBnfBwCForwiobtTxCe3tpJ4lik7qN5HRyyagg1HSwBwcA7EeW450F2D4/PfWy3MkcUUb6wiqzO3gYpkkgAbq2wB2xv0oLGbdf1V+QrpUA5AD3VRb3tfeR8Ti4d3FuzSp3iy944ATDk5TQTn7JhgE813G+CuN9sJbCaFb2FPq8zaBcROSEfydGGQMZOoMdlO1BcqVUr6Re11xwyNZlhimieQRgF2RwxVnH3SCPA3l099S9xNxERkrFaM+M6e9kAJ6gN3fyyB8KCepVA2/FZ5bJJ4o4xLoJkikYgCRch49QBwVdWXODyqJ7EdqLviNsLlYoIlLMoDO7k6diThRjf30F0pVUr/te9nKicQhWKKRtCXMTmSLV5SAqrRHA5+Ic98A4sl8ZdGYe7L9O8zpPxXcdN8H3UBNKqV2A7WXPEe9doYYY4pDE2HaRiwAJx4QAPEN9+tXWgr3b3tD9QsZZxguAFiB5GRjpXI6ge0fRTR3Zji63dpBcLgd6gYgdG5MvwYEfCqv2m4cvE7uS0J+ytrdix8rm4UrEffHHqb/ALq+lQX0CcWbu7iyl2eF9YU9Ax0yL/DIpJ9ZKDWKVKlQKqX9LXZ763w+TSMyw/bR45nSDrX1yhYAeemrpSoKD9EfadZ+GjvXAa1BjkYn+jUakcny0bE+aNWc9obi4t7qDjippjuZiyIBpPdqoRA/m00Ks3p8qkLPsbMnGLiwjJSzmVZZcbA22vWqAjkdYaIfs661jtf2eS9spbbZdS/ZnGyuu6HboCBkeWRVEV2y4oLi1ggtny3ESsaMOYgZdc0nwiyPe61a7S2WJEjjUKiKqKo5BVGAB6AAVl/0I8Jm0NPc6h3HeWsCN9zx65/fmTC56d2RyrVqgzTtx/x7g/8A3/yrQuJ/oZf3H/I1mPbPiSNxrhsqa3ig7wSyJG7ouvwjLBSOfPyq/wDHOMQpbPIXBV0fRpBYucHZQMlj7qoyDsP2s+rcMsrdxLBDPLKsl4ANKjUTpQ5yrnkWI8IyQDjK7dw61jiiSOFVWNR4QvLHPOeuc5z1zms0+iqxgn4QLC6QhtUmqKRWRsFi4ZdQByMghhyIobsj2gk4ZcvYSmW5slOIbhI3fugd9LFVIKjkceyeWxwqjQ+23/Dr3/pbj/xtUL9Dn/B7X/vf+aSjO2vF4Tw640vrM1vOkSoC7OxUpgKAT7RAPl1qM+h66UcNhgbKTR96WjdWRgDK7A4YDIwynI86ghu010sfaezd86Rab4VmO/1kclBP4U99Ilu/Fzb2VtFL3SyiWe4eNokRQrJhS6jvGw7HC53C+pAfGOJoe0drcLraBLfunlWNzGGIn+8Fxj7RNxt4vQ41eKQMoZSCpAII3BB3BoM0/wDiAH/0+H/qk/8AFLVi7RcbukEAW2kiV7q1jeUvGQqPMinIViTqzo9NearH073AltYoIg0sq3CuyRozkKI5Bk4BA3defnV0vO09n3ep2LKNL6e5kY5UhlOjRnUGAI2yCPSqJm7H2b/ut+Rqg/QN/wAIj/5kv51NWPabvLSS5mVoo5DIII2Q96UUad0GSXZgzAAbBlHqa19DXEo7bhqxXBaGRZJMrIjIcE5BGRuPdUFp+kq0WThd4HAIWB5Bno0Y7xT/AFlFMfRReNLwm1ZzkhXjyfKN2iX+ygqL7aXs/EYzY2Eb6JCBPdSI0cSR5yVUsAZWOMHTkYOM75FqsYYOH2kURbTHEoQE7liBknAG7MQTgDnmgpn0HfoL3/rZf7iVoPE75IIZJpDhI0Z2PooyfjtWbfQpeKiXUUgeKSS6eVFkRo9SsqgY1AAnwnYbj4039KPalJ0js4UnkieWP61JHDKQIVYFlUhRqY88jIwpHWgk+xPD+JdwbhZbVGvHN06ywyyODIBpUsJ1GFQIANIxiqZcCXhXaCKWZkIuTmRokMcZEx0PszMRiQLI3iPn1xW18Lv4pow8JynIeErjHTSwBHyrKPp2MVwkKRLJLcRSOrKkcjYjZfFkhce0se2c8/WqNipVS+wXbRbmGKKdZYroKFYSROocqPbViunxYzgnI3HqbpUCqP43eyRIvcxCaV3VFQt3a77szPpbSqqGOcHJAA3IqQpUFTPae4+vrYi2hMhg+sMwuH0qmrQAf93ySWpjifa26hUK1pGsz3iWaKJmdT3iLIJQe6UsoDNkYXGg7+TPYo9/xLil1nKrJHZx+ncLmQfF2Bpvjqy3fGIIYjpW0haWSQYOiSfMaYUgqZNCuV1AgatRBxpIX0ClWa8L7QXEUMiGSSQz8RmtrWRh3jrDH+kcAKdenu5dOQd9ORjNXDstbTokpnZzrlZ4lkYO8cWAFVmGxOQzYyca8Z2oA+1XaSa1mtoo7dJjcyd0uZjGQ2NRYjum8AAySDn0NHw39yJ0jlt41jdXPeJMXwy4IUqYl5gkggn2T6ZrHFke549AiFQLK1kl1MusCSc91pIDDfQM86E7ZXN9DbIizMLq6vDHGIwFyNeFOTr7uPuI8tjO75J9oENJpVSOI3E1rPHCbmeaS9YnARSIUhUtKYlVdtRaNBqzjOok4JLMXErmH6vZyGVppjcTsFxLLHbq2Y4tfsmQ640MhOBh8N7LUF9qr8U7Szx38VlHbxyGVHkDmcppVNiXXuWxk7DBOT5VJ9l7aeO1jW5cvL4ixJ1EBmLKpbA1FVKrq66c9aqnCI3ueNX86MFFvFDZoxXXnP20gxkYIYgfGgtnDb2dppI5oEjCrG6OkpkD6y4I3jQqV0Dz9sVKVQO1t/cWvCXJnY3WdJ7sDWZZm8CIMnSBrBwMnSmAc701FxO4ivszXEhitbJp7xBpKKSPs02GTLpR3LZ3PLAIFBolKqnw20ubmCG6+sSQyypqMalTGiSgaRpZDmSNTkN95wc+E6RC9neNTlBFLOxNpeXazyt7T29spILYGCSZrcHzGTQaNVftuPyScRls1iXu4Ykkkl16jqk9hNOBpOAzZydh60HwWZ5oIuIzTyRKVefulIEYgZSUVwQckJpcvnOotghcAVrhF/OltHJH4bzjF0ZFZgG7qEjUrY5Not0UqDtlt8jmGo01b3KSAlHVwGKkqQ2GU4KnHIg7EdKoF32lkthxbTIWjs0h7t5SZMzupLpqJ3JJiGOSluWPDQXCUk4XLYQmVyn1S6uL9WbWq6FWQyAH2T3rMM9aDUaF4pd9zDJKcYjRnOptIwoLHLYOBgc8VSuF8ZnZY+IzPJHbLbyTzKdkIcBoo40PiZkUEmQ41FvDkHCB9ppZLiK2t5pHW54i6juUYqsNt+klBA2dhECCzZyzHTpAwAs3CuPXMtraT/VMtcOmtFkA7mF8kSEsBrwukkADdjjlVlqki/f/AGlJ9v3dnYwM06jAjDOMoh2ySkamRjnbUgwNyQ+0PFbicW0CSyW8t64KRR4V47VfHJJI2ksshQbBSoDOFGdJYhoVKvAK9oFTVzEWUqrtGT95dJI92pWX03HWnaVBC9m+zkdkHWKSVkdmkKyFW8bbs2dIbJ9Tj0riTswuqR0mnieWdZ5GjZQW0oIhGcofstIG3PO+anaVBA8X7KQzRwIrSW5tmDQvCQrJsUIGpWBBU4OQalrS0WOMRoSAAdydTZO5Yk5yxJJJPU0RSoIHhfZdILmS6WaZpZtIl1lCHCDSmQEGnSDto0+uaNueDRyXMNy+S8KyLGNtK95gM2MZ1YXTnPImpGlQQnH+zSXUsExkmhlgL6HhYKdLgB1OVIIIA6ZGNiKZ4j2RikkhlWSaB4UaMNE+C8bEFkdmDMckZ1AhsknOd6sNKgYNsBH3aExgKFUrjKgbDGoEcvMGoThHZNbbve5uLhTNI00hJiYtI3tN4ojgnA2G3pVipUFdh7HwgxlnlkMdwbrMjBi8xXuwz+HfSuAoGMaQOQxS/wDk63LXbOZJPrervAzbKGTujowBjwbAnJAJwRk5sVKgrthHbcORI5bolmXTGbiRdbLGNlRQFDaQw9lcnIzk0P2X7NBYrpp18V9JNJJGfuxyZCx+jaCNWPvE7kAVI8c/TWn/ADT/AHTUzQVeDsTEtm9mZrh0eLuA7updIhsETChFGNidOTgZJwMFt2Wi0waGdJIGZ0lBVn1MhhYtqUq2UOMEYGlQAAoFTtKgzXtDY2/fWXCYZNPeTvdXJ1q0h0AyZctks8kpU8vucsDFXMdnYiJ+91TNcIYpXfGTHgjuxpACINTbADcknJ3r28/SL/zF/MVLUFVh7CwizezeWeVGiEIaRwWSMY0qmFCrjA+7k6RnIAA6XsNB30U7yTSSRo0bF2B71TjaTCjI8I8K6VOSCCGbNopUFWPYW3MV3EXlb600ruxZdSmUgsE8OAPCo3BOFAJIAFdWvYiBLlLkyTSSLCIT3jhg4DB9T+EEtlV2BC4UDTVnpUCpUqV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0322" y="274638"/>
            <a:ext cx="8229600" cy="562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Daniël 6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0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4131</TotalTime>
  <Words>2844</Words>
  <Application>Microsoft Office PowerPoint</Application>
  <PresentationFormat>Diavoorstelling (4:3)</PresentationFormat>
  <Paragraphs>258</Paragraphs>
  <Slides>58</Slides>
  <Notes>58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58</vt:i4>
      </vt:variant>
    </vt:vector>
  </HeadingPairs>
  <TitlesOfParts>
    <vt:vector size="63" baseType="lpstr">
      <vt:lpstr>Arial</vt:lpstr>
      <vt:lpstr>Calibri</vt:lpstr>
      <vt:lpstr>Verdana</vt:lpstr>
      <vt:lpstr>Wingdings</vt:lpstr>
      <vt:lpstr>Kantoorthema</vt:lpstr>
      <vt:lpstr>PowerPoint-presentatie</vt:lpstr>
      <vt:lpstr> Mijn God is Rechter</vt:lpstr>
      <vt:lpstr> Mijn God is Rechter</vt:lpstr>
      <vt:lpstr>Mattheüs 24</vt:lpstr>
      <vt:lpstr>Handelingen 2</vt:lpstr>
      <vt:lpstr>Structuur in Daniël 6</vt:lpstr>
      <vt:lpstr>PowerPoint-presentatie</vt:lpstr>
      <vt:lpstr>PowerPoint-presentatie</vt:lpstr>
      <vt:lpstr>PowerPoint-presentatie</vt:lpstr>
      <vt:lpstr>PowerPoint-presentatie</vt:lpstr>
      <vt:lpstr>PowerPoint-presentatie</vt:lpstr>
      <vt:lpstr>Lukas 22</vt:lpstr>
      <vt:lpstr>PowerPoint-presentatie</vt:lpstr>
      <vt:lpstr>Mattheüs 26</vt:lpstr>
      <vt:lpstr>PowerPoint-presentatie</vt:lpstr>
      <vt:lpstr>PowerPoint-presentatie</vt:lpstr>
      <vt:lpstr>PowerPoint-presentatie</vt:lpstr>
      <vt:lpstr>PowerPoint-presentatie</vt:lpstr>
      <vt:lpstr>PowerPoint-presentatie</vt:lpstr>
      <vt:lpstr>Mattheüs 26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Lukas 23</vt:lpstr>
      <vt:lpstr>PowerPoint-presentatie</vt:lpstr>
      <vt:lpstr>PowerPoint-presentatie</vt:lpstr>
      <vt:lpstr>PowerPoint-presentatie</vt:lpstr>
      <vt:lpstr>PowerPoint-presentatie</vt:lpstr>
      <vt:lpstr>Mattheüs 27</vt:lpstr>
      <vt:lpstr>Lukas 24</vt:lpstr>
      <vt:lpstr>PowerPoint-presentatie</vt:lpstr>
      <vt:lpstr>PowerPoint-presentatie</vt:lpstr>
      <vt:lpstr>PowerPoint-presentatie</vt:lpstr>
      <vt:lpstr>PowerPoint-presentatie</vt:lpstr>
      <vt:lpstr>PowerPoint-presentatie</vt:lpstr>
      <vt:lpstr>De Knecht van JAHWEH/ de knecht des Heeren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Handelingen 2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één God…</dc:title>
  <dc:creator>Bianca</dc:creator>
  <cp:lastModifiedBy>G Oudijn</cp:lastModifiedBy>
  <cp:revision>323</cp:revision>
  <dcterms:created xsi:type="dcterms:W3CDTF">2014-02-08T16:05:18Z</dcterms:created>
  <dcterms:modified xsi:type="dcterms:W3CDTF">2015-03-01T20:05:08Z</dcterms:modified>
</cp:coreProperties>
</file>